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tableStyles.xml><?xml version="1.0" encoding="utf-8"?>
<a:tblStyleLst xmlns:a="http://schemas.openxmlformats.org/drawingml/2006/main" xmlns:r="http://schemas.openxmlformats.org/officeDocument/2006/relationships" def="{8622DAAB-32F5-43B8-97AF-0B8B87838897}">
  <a:tblStyle styleId="{8622DAAB-32F5-43B8-97AF-0B8B87838897}" styleName="Table_0">
    <a:wholeTbl>
      <a:tcStyle>
        <a:tcBdr>
          <a:left>
            <a:ln cap="flat" cmpd="sng" w="9525">
              <a:solidFill>
                <a:srgbClr val="9E9E9E"/>
              </a:solidFill>
              <a:prstDash val="solid"/>
              <a:round/>
              <a:headEnd len="med" w="med" type="none"/>
              <a:tailEnd len="med" w="med" type="none"/>
            </a:ln>
          </a:left>
          <a:right>
            <a:ln cap="flat" cmpd="sng" w="9525">
              <a:solidFill>
                <a:srgbClr val="9E9E9E"/>
              </a:solidFill>
              <a:prstDash val="solid"/>
              <a:round/>
              <a:headEnd len="med" w="med" type="none"/>
              <a:tailEnd len="med" w="med" type="none"/>
            </a:ln>
          </a:right>
          <a:top>
            <a:ln cap="flat" cmpd="sng" w="9525">
              <a:solidFill>
                <a:srgbClr val="9E9E9E"/>
              </a:solidFill>
              <a:prstDash val="solid"/>
              <a:round/>
              <a:headEnd len="med" w="med" type="none"/>
              <a:tailEnd len="med" w="med" type="none"/>
            </a:ln>
          </a:top>
          <a:bottom>
            <a:ln cap="flat" cmpd="sng" w="9525">
              <a:solidFill>
                <a:srgbClr val="9E9E9E"/>
              </a:solidFill>
              <a:prstDash val="solid"/>
              <a:round/>
              <a:headEnd len="med" w="med" type="none"/>
              <a:tailEnd len="med" w="med" type="none"/>
            </a:ln>
          </a:bottom>
          <a:insideH>
            <a:ln cap="flat" cmpd="sng" w="9525">
              <a:solidFill>
                <a:srgbClr val="9E9E9E"/>
              </a:solidFill>
              <a:prstDash val="solid"/>
              <a:round/>
              <a:headEnd len="med" w="med" type="none"/>
              <a:tailEnd len="med" w="med" type="none"/>
            </a:ln>
          </a:insideH>
          <a:insideV>
            <a:ln cap="flat" cmpd="sng" w="9525">
              <a:solidFill>
                <a:srgbClr val="9E9E9E"/>
              </a:solidFill>
              <a:prstDash val="solid"/>
              <a:round/>
              <a:headEnd len="med" w="med" type="none"/>
              <a:tailEnd len="med" w="med" type="none"/>
            </a:ln>
          </a:insideV>
        </a:tcBdr>
      </a:tcStyle>
    </a:wholeTb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00.png>
</file>

<file path=ppt/media/image01.png>
</file>

<file path=ppt/media/image02.png>
</file>

<file path=ppt/media/image03.png>
</file>

<file path=ppt/media/image04.png>
</file>

<file path=ppt/media/image05.png>
</file>

<file path=ppt/media/image06.png>
</file>

<file path=ppt/media/image07.png>
</file>

<file path=ppt/media/image08.png>
</file>

<file path=ppt/media/image09.png>
</file>

<file path=ppt/media/image10.png>
</file>

<file path=ppt/media/image11.png>
</file>

<file path=ppt/media/image12.png>
</file>

<file path=ppt/media/image13.png>
</file>

<file path=ppt/media/image14.png>
</file>

<file path=ppt/media/image15.png>
</file>

<file path=ppt/media/image1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2" name="Shape 122"/>
        <p:cNvGrpSpPr/>
        <p:nvPr/>
      </p:nvGrpSpPr>
      <p:grpSpPr>
        <a:xfrm>
          <a:off x="0" y="0"/>
          <a:ext cx="0" cy="0"/>
          <a:chOff x="0" y="0"/>
          <a:chExt cx="0" cy="0"/>
        </a:xfrm>
      </p:grpSpPr>
      <p:sp>
        <p:nvSpPr>
          <p:cNvPr id="123" name="Shape 1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4" name="Shape 12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6" name="Shape 146"/>
        <p:cNvGrpSpPr/>
        <p:nvPr/>
      </p:nvGrpSpPr>
      <p:grpSpPr>
        <a:xfrm>
          <a:off x="0" y="0"/>
          <a:ext cx="0" cy="0"/>
          <a:chOff x="0" y="0"/>
          <a:chExt cx="0" cy="0"/>
        </a:xfrm>
      </p:grpSpPr>
      <p:sp>
        <p:nvSpPr>
          <p:cNvPr id="147" name="Shape 14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48" name="Shape 148"/>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1" name="Shape 151"/>
        <p:cNvGrpSpPr/>
        <p:nvPr/>
      </p:nvGrpSpPr>
      <p:grpSpPr>
        <a:xfrm>
          <a:off x="0" y="0"/>
          <a:ext cx="0" cy="0"/>
          <a:chOff x="0" y="0"/>
          <a:chExt cx="0" cy="0"/>
        </a:xfrm>
      </p:grpSpPr>
      <p:sp>
        <p:nvSpPr>
          <p:cNvPr id="152" name="Shape 15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53" name="Shape 15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2" name="Shape 162"/>
        <p:cNvGrpSpPr/>
        <p:nvPr/>
      </p:nvGrpSpPr>
      <p:grpSpPr>
        <a:xfrm>
          <a:off x="0" y="0"/>
          <a:ext cx="0" cy="0"/>
          <a:chOff x="0" y="0"/>
          <a:chExt cx="0" cy="0"/>
        </a:xfrm>
      </p:grpSpPr>
      <p:sp>
        <p:nvSpPr>
          <p:cNvPr id="163" name="Shape 1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4" name="Shape 16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93" name="Shape 193"/>
        <p:cNvGrpSpPr/>
        <p:nvPr/>
      </p:nvGrpSpPr>
      <p:grpSpPr>
        <a:xfrm>
          <a:off x="0" y="0"/>
          <a:ext cx="0" cy="0"/>
          <a:chOff x="0" y="0"/>
          <a:chExt cx="0" cy="0"/>
        </a:xfrm>
      </p:grpSpPr>
      <p:sp>
        <p:nvSpPr>
          <p:cNvPr id="194" name="Shape 19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5" name="Shape 19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06" name="Shape 206"/>
        <p:cNvGrpSpPr/>
        <p:nvPr/>
      </p:nvGrpSpPr>
      <p:grpSpPr>
        <a:xfrm>
          <a:off x="0" y="0"/>
          <a:ext cx="0" cy="0"/>
          <a:chOff x="0" y="0"/>
          <a:chExt cx="0" cy="0"/>
        </a:xfrm>
      </p:grpSpPr>
      <p:sp>
        <p:nvSpPr>
          <p:cNvPr id="207" name="Shape 20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08" name="Shape 20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13" name="Shape 2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17" name="Shape 217"/>
        <p:cNvGrpSpPr/>
        <p:nvPr/>
      </p:nvGrpSpPr>
      <p:grpSpPr>
        <a:xfrm>
          <a:off x="0" y="0"/>
          <a:ext cx="0" cy="0"/>
          <a:chOff x="0" y="0"/>
          <a:chExt cx="0" cy="0"/>
        </a:xfrm>
      </p:grpSpPr>
      <p:sp>
        <p:nvSpPr>
          <p:cNvPr id="218" name="Shape 21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19" name="Shape 21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0" name="Shape 240"/>
        <p:cNvGrpSpPr/>
        <p:nvPr/>
      </p:nvGrpSpPr>
      <p:grpSpPr>
        <a:xfrm>
          <a:off x="0" y="0"/>
          <a:ext cx="0" cy="0"/>
          <a:chOff x="0" y="0"/>
          <a:chExt cx="0" cy="0"/>
        </a:xfrm>
      </p:grpSpPr>
      <p:sp>
        <p:nvSpPr>
          <p:cNvPr id="241" name="Shape 24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42" name="Shape 24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8" name="Shape 24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253" name="Shape 253"/>
        <p:cNvGrpSpPr/>
        <p:nvPr/>
      </p:nvGrpSpPr>
      <p:grpSpPr>
        <a:xfrm>
          <a:off x="0" y="0"/>
          <a:ext cx="0" cy="0"/>
          <a:chOff x="0" y="0"/>
          <a:chExt cx="0" cy="0"/>
        </a:xfrm>
      </p:grpSpPr>
      <p:sp>
        <p:nvSpPr>
          <p:cNvPr id="254" name="Shape 254"/>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255" name="Shape 255"/>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0" name="Shape 90"/>
        <p:cNvGrpSpPr/>
        <p:nvPr/>
      </p:nvGrpSpPr>
      <p:grpSpPr>
        <a:xfrm>
          <a:off x="0" y="0"/>
          <a:ext cx="0" cy="0"/>
          <a:chOff x="0" y="0"/>
          <a:chExt cx="0" cy="0"/>
        </a:xfrm>
      </p:grpSpPr>
      <p:sp>
        <p:nvSpPr>
          <p:cNvPr id="91" name="Shape 91"/>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2" name="Shape 92"/>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5" name="Shape 95"/>
        <p:cNvGrpSpPr/>
        <p:nvPr/>
      </p:nvGrpSpPr>
      <p:grpSpPr>
        <a:xfrm>
          <a:off x="0" y="0"/>
          <a:ext cx="0" cy="0"/>
          <a:chOff x="0" y="0"/>
          <a:chExt cx="0" cy="0"/>
        </a:xfrm>
      </p:grpSpPr>
      <p:sp>
        <p:nvSpPr>
          <p:cNvPr id="96" name="Shape 96"/>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97" name="Shape 97"/>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1" name="Shape 101"/>
        <p:cNvGrpSpPr/>
        <p:nvPr/>
      </p:nvGrpSpPr>
      <p:grpSpPr>
        <a:xfrm>
          <a:off x="0" y="0"/>
          <a:ext cx="0" cy="0"/>
          <a:chOff x="0" y="0"/>
          <a:chExt cx="0" cy="0"/>
        </a:xfrm>
      </p:grpSpPr>
      <p:sp>
        <p:nvSpPr>
          <p:cNvPr id="102" name="Shape 10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3" name="Shape 10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7" name="Shape 107"/>
        <p:cNvGrpSpPr/>
        <p:nvPr/>
      </p:nvGrpSpPr>
      <p:grpSpPr>
        <a:xfrm>
          <a:off x="0" y="0"/>
          <a:ext cx="0" cy="0"/>
          <a:chOff x="0" y="0"/>
          <a:chExt cx="0" cy="0"/>
        </a:xfrm>
      </p:grpSpPr>
      <p:sp>
        <p:nvSpPr>
          <p:cNvPr id="108" name="Shape 108"/>
          <p:cNvSpPr/>
          <p:nvPr>
            <p:ph idx="2" type="sldImg"/>
          </p:nvPr>
        </p:nvSpPr>
        <p:spPr>
          <a:xfrm>
            <a:off x="381187" y="685800"/>
            <a:ext cx="6096299" cy="3429000"/>
          </a:xfrm>
          <a:custGeom>
            <a:pathLst>
              <a:path extrusionOk="0" h="120000" w="120000">
                <a:moveTo>
                  <a:pt x="0" y="0"/>
                </a:moveTo>
                <a:lnTo>
                  <a:pt x="120000" y="0"/>
                </a:lnTo>
                <a:lnTo>
                  <a:pt x="120000" y="120000"/>
                </a:lnTo>
                <a:lnTo>
                  <a:pt x="0" y="120000"/>
                </a:lnTo>
                <a:close/>
              </a:path>
            </a:pathLst>
          </a:custGeom>
        </p:spPr>
      </p:sp>
      <p:sp>
        <p:nvSpPr>
          <p:cNvPr id="109" name="Shape 109"/>
          <p:cNvSpPr txBox="1"/>
          <p:nvPr>
            <p:ph idx="1" type="body"/>
          </p:nvPr>
        </p:nvSpPr>
        <p:spPr>
          <a:xfrm>
            <a:off x="685800" y="4343400"/>
            <a:ext cx="5486399"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3" name="Shape 113"/>
        <p:cNvGrpSpPr/>
        <p:nvPr/>
      </p:nvGrpSpPr>
      <p:grpSpPr>
        <a:xfrm>
          <a:off x="0" y="0"/>
          <a:ext cx="0" cy="0"/>
          <a:chOff x="0" y="0"/>
          <a:chExt cx="0" cy="0"/>
        </a:xfrm>
      </p:grpSpPr>
      <p:sp>
        <p:nvSpPr>
          <p:cNvPr id="114" name="Shape 1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5" name="Shape 11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p:nvPr/>
        </p:nvSpPr>
        <p:spPr>
          <a:xfrm flipH="1">
            <a:off x="8246400" y="4245925"/>
            <a:ext cx="897599" cy="897599"/>
          </a:xfrm>
          <a:prstGeom prst="rtTriangle">
            <a:avLst/>
          </a:prstGeom>
          <a:solidFill>
            <a:schemeClr val="lt1"/>
          </a:solidFill>
          <a:ln>
            <a:noFill/>
          </a:ln>
        </p:spPr>
        <p:txBody>
          <a:bodyPr anchorCtr="0" anchor="ctr" bIns="91425" lIns="91425" rIns="91425" tIns="91425">
            <a:noAutofit/>
          </a:bodyPr>
          <a:lstStyle/>
          <a:p>
            <a:pPr lvl="0">
              <a:spcBef>
                <a:spcPts val="0"/>
              </a:spcBef>
              <a:buNone/>
            </a:pPr>
            <a:r>
              <a:t/>
            </a:r>
            <a:endParaRPr/>
          </a:p>
        </p:txBody>
      </p:sp>
      <p:sp>
        <p:nvSpPr>
          <p:cNvPr id="11" name="Shape 11"/>
          <p:cNvSpPr/>
          <p:nvPr/>
        </p:nvSpPr>
        <p:spPr>
          <a:xfrm flipH="1">
            <a:off x="8246400" y="4245875"/>
            <a:ext cx="897599" cy="897599"/>
          </a:xfrm>
          <a:prstGeom prst="round1Rect">
            <a:avLst>
              <a:gd fmla="val 16667" name="adj"/>
            </a:avLst>
          </a:prstGeom>
          <a:solidFill>
            <a:schemeClr val="lt1">
              <a:alpha val="68080"/>
            </a:schemeClr>
          </a:solidFill>
          <a:ln>
            <a:noFill/>
          </a:ln>
        </p:spPr>
        <p:txBody>
          <a:bodyPr anchorCtr="0" anchor="ctr" bIns="91425" lIns="91425" rIns="91425" tIns="91425">
            <a:noAutofit/>
          </a:bodyPr>
          <a:lstStyle/>
          <a:p>
            <a:pPr lvl="0">
              <a:spcBef>
                <a:spcPts val="0"/>
              </a:spcBef>
              <a:buNone/>
            </a:pPr>
            <a:r>
              <a:t/>
            </a:r>
            <a:endParaRPr/>
          </a:p>
        </p:txBody>
      </p:sp>
      <p:sp>
        <p:nvSpPr>
          <p:cNvPr id="12" name="Shape 12"/>
          <p:cNvSpPr txBox="1"/>
          <p:nvPr>
            <p:ph type="ctrTitle"/>
          </p:nvPr>
        </p:nvSpPr>
        <p:spPr>
          <a:xfrm>
            <a:off x="390525" y="1819275"/>
            <a:ext cx="8222100" cy="933599"/>
          </a:xfrm>
          <a:prstGeom prst="rect">
            <a:avLst/>
          </a:prstGeom>
        </p:spPr>
        <p:txBody>
          <a:bodyPr anchorCtr="0" anchor="b"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13" name="Shape 13"/>
          <p:cNvSpPr txBox="1"/>
          <p:nvPr>
            <p:ph idx="1" type="subTitle"/>
          </p:nvPr>
        </p:nvSpPr>
        <p:spPr>
          <a:xfrm>
            <a:off x="390525" y="2789130"/>
            <a:ext cx="8222100" cy="432899"/>
          </a:xfrm>
          <a:prstGeom prst="rect">
            <a:avLst/>
          </a:prstGeom>
        </p:spPr>
        <p:txBody>
          <a:bodyPr anchorCtr="0" anchor="t" bIns="91425" lIns="91425" rIns="91425" tIns="91425"/>
          <a:lstStyle>
            <a:lvl1pPr lvl="0">
              <a:lnSpc>
                <a:spcPct val="100000"/>
              </a:lnSpc>
              <a:spcBef>
                <a:spcPts val="0"/>
              </a:spcBef>
              <a:spcAft>
                <a:spcPts val="0"/>
              </a:spcAft>
              <a:buClr>
                <a:schemeClr val="lt1"/>
              </a:buClr>
              <a:buNone/>
              <a:defRPr>
                <a:solidFill>
                  <a:schemeClr val="lt1"/>
                </a:solidFill>
              </a:defRPr>
            </a:lvl1pPr>
            <a:lvl2pPr lvl="1">
              <a:lnSpc>
                <a:spcPct val="100000"/>
              </a:lnSpc>
              <a:spcBef>
                <a:spcPts val="0"/>
              </a:spcBef>
              <a:spcAft>
                <a:spcPts val="0"/>
              </a:spcAft>
              <a:buClr>
                <a:schemeClr val="lt1"/>
              </a:buClr>
              <a:buSzPct val="100000"/>
              <a:buNone/>
              <a:defRPr sz="1800">
                <a:solidFill>
                  <a:schemeClr val="lt1"/>
                </a:solidFill>
              </a:defRPr>
            </a:lvl2pPr>
            <a:lvl3pPr lvl="2">
              <a:lnSpc>
                <a:spcPct val="100000"/>
              </a:lnSpc>
              <a:spcBef>
                <a:spcPts val="0"/>
              </a:spcBef>
              <a:spcAft>
                <a:spcPts val="0"/>
              </a:spcAft>
              <a:buClr>
                <a:schemeClr val="lt1"/>
              </a:buClr>
              <a:buSzPct val="100000"/>
              <a:buNone/>
              <a:defRPr sz="1800">
                <a:solidFill>
                  <a:schemeClr val="lt1"/>
                </a:solidFill>
              </a:defRPr>
            </a:lvl3pPr>
            <a:lvl4pPr lvl="3">
              <a:lnSpc>
                <a:spcPct val="100000"/>
              </a:lnSpc>
              <a:spcBef>
                <a:spcPts val="0"/>
              </a:spcBef>
              <a:spcAft>
                <a:spcPts val="0"/>
              </a:spcAft>
              <a:buClr>
                <a:schemeClr val="lt1"/>
              </a:buClr>
              <a:buSzPct val="100000"/>
              <a:buNone/>
              <a:defRPr sz="1800">
                <a:solidFill>
                  <a:schemeClr val="lt1"/>
                </a:solidFill>
              </a:defRPr>
            </a:lvl4pPr>
            <a:lvl5pPr lvl="4">
              <a:lnSpc>
                <a:spcPct val="100000"/>
              </a:lnSpc>
              <a:spcBef>
                <a:spcPts val="0"/>
              </a:spcBef>
              <a:spcAft>
                <a:spcPts val="0"/>
              </a:spcAft>
              <a:buClr>
                <a:schemeClr val="lt1"/>
              </a:buClr>
              <a:buSzPct val="100000"/>
              <a:buNone/>
              <a:defRPr sz="1800">
                <a:solidFill>
                  <a:schemeClr val="lt1"/>
                </a:solidFill>
              </a:defRPr>
            </a:lvl5pPr>
            <a:lvl6pPr lvl="5">
              <a:lnSpc>
                <a:spcPct val="100000"/>
              </a:lnSpc>
              <a:spcBef>
                <a:spcPts val="0"/>
              </a:spcBef>
              <a:spcAft>
                <a:spcPts val="0"/>
              </a:spcAft>
              <a:buClr>
                <a:schemeClr val="lt1"/>
              </a:buClr>
              <a:buSzPct val="100000"/>
              <a:buNone/>
              <a:defRPr sz="1800">
                <a:solidFill>
                  <a:schemeClr val="lt1"/>
                </a:solidFill>
              </a:defRPr>
            </a:lvl6pPr>
            <a:lvl7pPr lvl="6">
              <a:lnSpc>
                <a:spcPct val="100000"/>
              </a:lnSpc>
              <a:spcBef>
                <a:spcPts val="0"/>
              </a:spcBef>
              <a:spcAft>
                <a:spcPts val="0"/>
              </a:spcAft>
              <a:buClr>
                <a:schemeClr val="lt1"/>
              </a:buClr>
              <a:buSzPct val="100000"/>
              <a:buNone/>
              <a:defRPr sz="1800">
                <a:solidFill>
                  <a:schemeClr val="lt1"/>
                </a:solidFill>
              </a:defRPr>
            </a:lvl7pPr>
            <a:lvl8pPr lvl="7">
              <a:lnSpc>
                <a:spcPct val="100000"/>
              </a:lnSpc>
              <a:spcBef>
                <a:spcPts val="0"/>
              </a:spcBef>
              <a:spcAft>
                <a:spcPts val="0"/>
              </a:spcAft>
              <a:buClr>
                <a:schemeClr val="lt1"/>
              </a:buClr>
              <a:buSzPct val="100000"/>
              <a:buNone/>
              <a:defRPr sz="1800">
                <a:solidFill>
                  <a:schemeClr val="lt1"/>
                </a:solidFill>
              </a:defRPr>
            </a:lvl8pPr>
            <a:lvl9pPr lvl="8">
              <a:lnSpc>
                <a:spcPct val="100000"/>
              </a:lnSpc>
              <a:spcBef>
                <a:spcPts val="0"/>
              </a:spcBef>
              <a:spcAft>
                <a:spcPts val="0"/>
              </a:spcAft>
              <a:buClr>
                <a:schemeClr val="lt1"/>
              </a:buClr>
              <a:buSzPct val="100000"/>
              <a:buNone/>
              <a:defRPr sz="1800">
                <a:solidFill>
                  <a:schemeClr val="lt1"/>
                </a:solidFill>
              </a:defRPr>
            </a:lvl9pPr>
          </a:lstStyle>
          <a:p/>
        </p:txBody>
      </p:sp>
      <p:sp>
        <p:nvSpPr>
          <p:cNvPr id="14" name="Shape 14"/>
          <p:cNvSpPr txBox="1"/>
          <p:nvPr>
            <p:ph idx="12" type="sldNum"/>
          </p:nvPr>
        </p:nvSpPr>
        <p:spPr>
          <a:xfrm>
            <a:off x="8523541" y="4695623"/>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bg>
      <p:bgPr>
        <a:solidFill>
          <a:schemeClr val="accent4"/>
        </a:solidFill>
      </p:bgPr>
    </p:bg>
    <p:spTree>
      <p:nvGrpSpPr>
        <p:cNvPr id="57" name="Shape 57"/>
        <p:cNvGrpSpPr/>
        <p:nvPr/>
      </p:nvGrpSpPr>
      <p:grpSpPr>
        <a:xfrm>
          <a:off x="0" y="0"/>
          <a:ext cx="0" cy="0"/>
          <a:chOff x="0" y="0"/>
          <a:chExt cx="0" cy="0"/>
        </a:xfrm>
      </p:grpSpPr>
      <p:sp>
        <p:nvSpPr>
          <p:cNvPr id="58" name="Shape 58"/>
          <p:cNvSpPr txBox="1"/>
          <p:nvPr>
            <p:ph type="title"/>
          </p:nvPr>
        </p:nvSpPr>
        <p:spPr>
          <a:xfrm>
            <a:off x="475500" y="1258525"/>
            <a:ext cx="8222100" cy="1963500"/>
          </a:xfrm>
          <a:prstGeom prst="rect">
            <a:avLst/>
          </a:prstGeom>
        </p:spPr>
        <p:txBody>
          <a:bodyPr anchorCtr="0" anchor="b" bIns="91425" lIns="91425" rIns="91425" tIns="91425"/>
          <a:lstStyle>
            <a:lvl1pPr lvl="0" algn="ctr">
              <a:spcBef>
                <a:spcPts val="0"/>
              </a:spcBef>
              <a:buClr>
                <a:schemeClr val="dk2"/>
              </a:buClr>
              <a:buSzPct val="100000"/>
              <a:defRPr sz="12000">
                <a:solidFill>
                  <a:schemeClr val="dk2"/>
                </a:solidFill>
              </a:defRPr>
            </a:lvl1pPr>
            <a:lvl2pPr lvl="1" algn="ctr">
              <a:spcBef>
                <a:spcPts val="0"/>
              </a:spcBef>
              <a:buClr>
                <a:schemeClr val="dk2"/>
              </a:buClr>
              <a:buSzPct val="100000"/>
              <a:defRPr sz="12000">
                <a:solidFill>
                  <a:schemeClr val="dk2"/>
                </a:solidFill>
              </a:defRPr>
            </a:lvl2pPr>
            <a:lvl3pPr lvl="2" algn="ctr">
              <a:spcBef>
                <a:spcPts val="0"/>
              </a:spcBef>
              <a:buClr>
                <a:schemeClr val="dk2"/>
              </a:buClr>
              <a:buSzPct val="100000"/>
              <a:defRPr sz="12000">
                <a:solidFill>
                  <a:schemeClr val="dk2"/>
                </a:solidFill>
              </a:defRPr>
            </a:lvl3pPr>
            <a:lvl4pPr lvl="3" algn="ctr">
              <a:spcBef>
                <a:spcPts val="0"/>
              </a:spcBef>
              <a:buClr>
                <a:schemeClr val="dk2"/>
              </a:buClr>
              <a:buSzPct val="100000"/>
              <a:defRPr sz="12000">
                <a:solidFill>
                  <a:schemeClr val="dk2"/>
                </a:solidFill>
              </a:defRPr>
            </a:lvl4pPr>
            <a:lvl5pPr lvl="4" algn="ctr">
              <a:spcBef>
                <a:spcPts val="0"/>
              </a:spcBef>
              <a:buClr>
                <a:schemeClr val="dk2"/>
              </a:buClr>
              <a:buSzPct val="100000"/>
              <a:defRPr sz="12000">
                <a:solidFill>
                  <a:schemeClr val="dk2"/>
                </a:solidFill>
              </a:defRPr>
            </a:lvl5pPr>
            <a:lvl6pPr lvl="5" algn="ctr">
              <a:spcBef>
                <a:spcPts val="0"/>
              </a:spcBef>
              <a:buClr>
                <a:schemeClr val="dk2"/>
              </a:buClr>
              <a:buSzPct val="100000"/>
              <a:defRPr sz="12000">
                <a:solidFill>
                  <a:schemeClr val="dk2"/>
                </a:solidFill>
              </a:defRPr>
            </a:lvl6pPr>
            <a:lvl7pPr lvl="6" algn="ctr">
              <a:spcBef>
                <a:spcPts val="0"/>
              </a:spcBef>
              <a:buClr>
                <a:schemeClr val="dk2"/>
              </a:buClr>
              <a:buSzPct val="100000"/>
              <a:defRPr sz="12000">
                <a:solidFill>
                  <a:schemeClr val="dk2"/>
                </a:solidFill>
              </a:defRPr>
            </a:lvl7pPr>
            <a:lvl8pPr lvl="7" algn="ctr">
              <a:spcBef>
                <a:spcPts val="0"/>
              </a:spcBef>
              <a:buClr>
                <a:schemeClr val="dk2"/>
              </a:buClr>
              <a:buSzPct val="100000"/>
              <a:defRPr sz="12000">
                <a:solidFill>
                  <a:schemeClr val="dk2"/>
                </a:solidFill>
              </a:defRPr>
            </a:lvl8pPr>
            <a:lvl9pPr lvl="8" algn="ctr">
              <a:spcBef>
                <a:spcPts val="0"/>
              </a:spcBef>
              <a:buClr>
                <a:schemeClr val="dk2"/>
              </a:buClr>
              <a:buSzPct val="100000"/>
              <a:defRPr sz="12000">
                <a:solidFill>
                  <a:schemeClr val="dk2"/>
                </a:solidFill>
              </a:defRPr>
            </a:lvl9pPr>
          </a:lstStyle>
          <a:p/>
        </p:txBody>
      </p:sp>
      <p:sp>
        <p:nvSpPr>
          <p:cNvPr id="59" name="Shape 59"/>
          <p:cNvSpPr txBox="1"/>
          <p:nvPr>
            <p:ph idx="1" type="body"/>
          </p:nvPr>
        </p:nvSpPr>
        <p:spPr>
          <a:xfrm>
            <a:off x="475500" y="3304625"/>
            <a:ext cx="82221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60" name="Shape 60"/>
          <p:cNvSpPr txBox="1"/>
          <p:nvPr>
            <p:ph idx="12" type="sldNum"/>
          </p:nvPr>
        </p:nvSpPr>
        <p:spPr>
          <a:xfrm>
            <a:off x="8523541" y="4695623"/>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bg>
      <p:bgPr>
        <a:solidFill>
          <a:schemeClr val="accent4"/>
        </a:solidFill>
      </p:bgPr>
    </p:bg>
    <p:spTree>
      <p:nvGrpSpPr>
        <p:cNvPr id="61" name="Shape 61"/>
        <p:cNvGrpSpPr/>
        <p:nvPr/>
      </p:nvGrpSpPr>
      <p:grpSpPr>
        <a:xfrm>
          <a:off x="0" y="0"/>
          <a:ext cx="0" cy="0"/>
          <a:chOff x="0" y="0"/>
          <a:chExt cx="0" cy="0"/>
        </a:xfrm>
      </p:grpSpPr>
      <p:sp>
        <p:nvSpPr>
          <p:cNvPr id="62" name="Shape 62"/>
          <p:cNvSpPr txBox="1"/>
          <p:nvPr>
            <p:ph idx="12" type="sldNum"/>
          </p:nvPr>
        </p:nvSpPr>
        <p:spPr>
          <a:xfrm>
            <a:off x="8523541" y="4695623"/>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5" name="Shape 15"/>
        <p:cNvGrpSpPr/>
        <p:nvPr/>
      </p:nvGrpSpPr>
      <p:grpSpPr>
        <a:xfrm>
          <a:off x="0" y="0"/>
          <a:ext cx="0" cy="0"/>
          <a:chOff x="0" y="0"/>
          <a:chExt cx="0" cy="0"/>
        </a:xfrm>
      </p:grpSpPr>
      <p:sp>
        <p:nvSpPr>
          <p:cNvPr id="16" name="Shape 16"/>
          <p:cNvSpPr txBox="1"/>
          <p:nvPr>
            <p:ph type="title"/>
          </p:nvPr>
        </p:nvSpPr>
        <p:spPr>
          <a:xfrm>
            <a:off x="460950" y="2065350"/>
            <a:ext cx="8222100" cy="1012799"/>
          </a:xfrm>
          <a:prstGeom prst="rect">
            <a:avLst/>
          </a:prstGeom>
        </p:spPr>
        <p:txBody>
          <a:bodyPr anchorCtr="0" anchor="ctr" bIns="91425" lIns="91425" rIns="91425" tIns="91425"/>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p:txBody>
      </p:sp>
      <p:sp>
        <p:nvSpPr>
          <p:cNvPr id="17" name="Shape 17"/>
          <p:cNvSpPr txBox="1"/>
          <p:nvPr>
            <p:ph idx="12" type="sldNum"/>
          </p:nvPr>
        </p:nvSpPr>
        <p:spPr>
          <a:xfrm>
            <a:off x="8523541" y="4695623"/>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8" name="Shape 18"/>
        <p:cNvGrpSpPr/>
        <p:nvPr/>
      </p:nvGrpSpPr>
      <p:grpSpPr>
        <a:xfrm>
          <a:off x="0" y="0"/>
          <a:ext cx="0" cy="0"/>
          <a:chOff x="0" y="0"/>
          <a:chExt cx="0" cy="0"/>
        </a:xfrm>
      </p:grpSpPr>
      <p:sp>
        <p:nvSpPr>
          <p:cNvPr id="19" name="Shape 19"/>
          <p:cNvSpPr/>
          <p:nvPr/>
        </p:nvSpPr>
        <p:spPr>
          <a:xfrm flipH="1" rot="10800000">
            <a:off x="0" y="1685999"/>
            <a:ext cx="9144000" cy="3457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20" name="Shape 20"/>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21" name="Shape 21"/>
          <p:cNvSpPr txBox="1"/>
          <p:nvPr>
            <p:ph type="title"/>
          </p:nvPr>
        </p:nvSpPr>
        <p:spPr>
          <a:xfrm>
            <a:off x="471900" y="738725"/>
            <a:ext cx="8222100" cy="767699"/>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471900" y="1919075"/>
            <a:ext cx="8222100" cy="27102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523541" y="4695623"/>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sp>
        <p:nvSpPr>
          <p:cNvPr id="25" name="Shape 25"/>
          <p:cNvSpPr/>
          <p:nvPr/>
        </p:nvSpPr>
        <p:spPr>
          <a:xfrm flipH="1" rot="10800000">
            <a:off x="0" y="1685999"/>
            <a:ext cx="9144000" cy="34575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26" name="Shape 26"/>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27" name="Shape 27"/>
          <p:cNvSpPr txBox="1"/>
          <p:nvPr>
            <p:ph type="title"/>
          </p:nvPr>
        </p:nvSpPr>
        <p:spPr>
          <a:xfrm>
            <a:off x="471900" y="738725"/>
            <a:ext cx="8222100" cy="767699"/>
          </a:xfrm>
          <a:prstGeom prst="rect">
            <a:avLst/>
          </a:prstGeom>
        </p:spPr>
        <p:txBody>
          <a:bodyPr anchorCtr="0" anchor="b"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8" name="Shape 28"/>
          <p:cNvSpPr txBox="1"/>
          <p:nvPr>
            <p:ph idx="1" type="body"/>
          </p:nvPr>
        </p:nvSpPr>
        <p:spPr>
          <a:xfrm>
            <a:off x="471900" y="1919075"/>
            <a:ext cx="3999899" cy="27102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9" name="Shape 29"/>
          <p:cNvSpPr txBox="1"/>
          <p:nvPr>
            <p:ph idx="2" type="body"/>
          </p:nvPr>
        </p:nvSpPr>
        <p:spPr>
          <a:xfrm>
            <a:off x="4694250" y="1919075"/>
            <a:ext cx="3999899" cy="27102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0" name="Shape 30"/>
          <p:cNvSpPr txBox="1"/>
          <p:nvPr>
            <p:ph idx="12" type="sldNum"/>
          </p:nvPr>
        </p:nvSpPr>
        <p:spPr>
          <a:xfrm>
            <a:off x="8523541" y="4695623"/>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31" name="Shape 31"/>
        <p:cNvGrpSpPr/>
        <p:nvPr/>
      </p:nvGrpSpPr>
      <p:grpSpPr>
        <a:xfrm>
          <a:off x="0" y="0"/>
          <a:ext cx="0" cy="0"/>
          <a:chOff x="0" y="0"/>
          <a:chExt cx="0" cy="0"/>
        </a:xfrm>
      </p:grpSpPr>
      <p:sp>
        <p:nvSpPr>
          <p:cNvPr id="32" name="Shape 32"/>
          <p:cNvSpPr/>
          <p:nvPr/>
        </p:nvSpPr>
        <p:spPr>
          <a:xfrm flipH="1" rot="10800000">
            <a:off x="0" y="656399"/>
            <a:ext cx="9144000" cy="4487100"/>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33" name="Shape 33"/>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34" name="Shape 34"/>
          <p:cNvSpPr txBox="1"/>
          <p:nvPr>
            <p:ph type="title"/>
          </p:nvPr>
        </p:nvSpPr>
        <p:spPr>
          <a:xfrm>
            <a:off x="98250" y="16350"/>
            <a:ext cx="8826599" cy="602700"/>
          </a:xfrm>
          <a:prstGeom prst="rect">
            <a:avLst/>
          </a:prstGeom>
        </p:spPr>
        <p:txBody>
          <a:bodyPr anchorCtr="0" anchor="ctr" bIns="91425" lIns="91425" rIns="91425" tIns="91425"/>
          <a:lstStyle>
            <a:lvl1pPr lvl="0">
              <a:spcBef>
                <a:spcPts val="0"/>
              </a:spcBef>
              <a:buSzPct val="100000"/>
              <a:defRPr sz="1800"/>
            </a:lvl1pPr>
            <a:lvl2pPr lvl="1">
              <a:spcBef>
                <a:spcPts val="0"/>
              </a:spcBef>
              <a:buSzPct val="100000"/>
              <a:defRPr sz="1800"/>
            </a:lvl2pPr>
            <a:lvl3pPr lvl="2">
              <a:spcBef>
                <a:spcPts val="0"/>
              </a:spcBef>
              <a:buSzPct val="100000"/>
              <a:defRPr sz="1800"/>
            </a:lvl3pPr>
            <a:lvl4pPr lvl="3">
              <a:spcBef>
                <a:spcPts val="0"/>
              </a:spcBef>
              <a:buSzPct val="100000"/>
              <a:defRPr sz="1800"/>
            </a:lvl4pPr>
            <a:lvl5pPr lvl="4">
              <a:spcBef>
                <a:spcPts val="0"/>
              </a:spcBef>
              <a:buSzPct val="100000"/>
              <a:defRPr sz="1800"/>
            </a:lvl5pPr>
            <a:lvl6pPr lvl="5">
              <a:spcBef>
                <a:spcPts val="0"/>
              </a:spcBef>
              <a:buSzPct val="100000"/>
              <a:defRPr sz="1800"/>
            </a:lvl6pPr>
            <a:lvl7pPr lvl="6">
              <a:spcBef>
                <a:spcPts val="0"/>
              </a:spcBef>
              <a:buSzPct val="100000"/>
              <a:defRPr sz="1800"/>
            </a:lvl7pPr>
            <a:lvl8pPr lvl="7">
              <a:spcBef>
                <a:spcPts val="0"/>
              </a:spcBef>
              <a:buSzPct val="100000"/>
              <a:defRPr sz="1800"/>
            </a:lvl8pPr>
            <a:lvl9pPr lvl="8">
              <a:spcBef>
                <a:spcPts val="0"/>
              </a:spcBef>
              <a:buSzPct val="100000"/>
              <a:defRPr sz="1800"/>
            </a:lvl9pPr>
          </a:lstStyle>
          <a:p/>
        </p:txBody>
      </p:sp>
      <p:sp>
        <p:nvSpPr>
          <p:cNvPr id="35" name="Shape 35"/>
          <p:cNvSpPr txBox="1"/>
          <p:nvPr>
            <p:ph idx="12" type="sldNum"/>
          </p:nvPr>
        </p:nvSpPr>
        <p:spPr>
          <a:xfrm>
            <a:off x="8523541" y="4695623"/>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6" name="Shape 36"/>
        <p:cNvGrpSpPr/>
        <p:nvPr/>
      </p:nvGrpSpPr>
      <p:grpSpPr>
        <a:xfrm>
          <a:off x="0" y="0"/>
          <a:ext cx="0" cy="0"/>
          <a:chOff x="0" y="0"/>
          <a:chExt cx="0" cy="0"/>
        </a:xfrm>
      </p:grpSpPr>
      <p:sp>
        <p:nvSpPr>
          <p:cNvPr id="37" name="Shape 37"/>
          <p:cNvSpPr txBox="1"/>
          <p:nvPr/>
        </p:nvSpPr>
        <p:spPr>
          <a:xfrm flipH="1" rot="10800000">
            <a:off x="3276600" y="25"/>
            <a:ext cx="5867400" cy="5143499"/>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38" name="Shape 38"/>
          <p:cNvSpPr/>
          <p:nvPr/>
        </p:nvSpPr>
        <p:spPr>
          <a:xfrm rot="-5400000">
            <a:off x="759150" y="2517450"/>
            <a:ext cx="5143499"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39" name="Shape 39"/>
          <p:cNvSpPr txBox="1"/>
          <p:nvPr>
            <p:ph type="title"/>
          </p:nvPr>
        </p:nvSpPr>
        <p:spPr>
          <a:xfrm>
            <a:off x="226077" y="357800"/>
            <a:ext cx="2807999" cy="953399"/>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40" name="Shape 40"/>
          <p:cNvSpPr txBox="1"/>
          <p:nvPr>
            <p:ph idx="1" type="body"/>
          </p:nvPr>
        </p:nvSpPr>
        <p:spPr>
          <a:xfrm>
            <a:off x="226075" y="1465800"/>
            <a:ext cx="2807999" cy="3163499"/>
          </a:xfrm>
          <a:prstGeom prst="rect">
            <a:avLst/>
          </a:prstGeom>
        </p:spPr>
        <p:txBody>
          <a:bodyPr anchorCtr="0" anchor="t" bIns="91425" lIns="91425" rIns="91425" tIns="91425"/>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p:txBody>
      </p:sp>
      <p:sp>
        <p:nvSpPr>
          <p:cNvPr id="41" name="Shape 41"/>
          <p:cNvSpPr txBox="1"/>
          <p:nvPr>
            <p:ph idx="12" type="sldNum"/>
          </p:nvPr>
        </p:nvSpPr>
        <p:spPr>
          <a:xfrm>
            <a:off x="8523541" y="4695623"/>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42" name="Shape 42"/>
        <p:cNvGrpSpPr/>
        <p:nvPr/>
      </p:nvGrpSpPr>
      <p:grpSpPr>
        <a:xfrm>
          <a:off x="0" y="0"/>
          <a:ext cx="0" cy="0"/>
          <a:chOff x="0" y="0"/>
          <a:chExt cx="0" cy="0"/>
        </a:xfrm>
      </p:grpSpPr>
      <p:sp>
        <p:nvSpPr>
          <p:cNvPr id="43" name="Shape 43"/>
          <p:cNvSpPr txBox="1"/>
          <p:nvPr>
            <p:ph type="title"/>
          </p:nvPr>
        </p:nvSpPr>
        <p:spPr>
          <a:xfrm>
            <a:off x="490250" y="488250"/>
            <a:ext cx="6227100" cy="4090800"/>
          </a:xfrm>
          <a:prstGeom prst="rect">
            <a:avLst/>
          </a:prstGeom>
        </p:spPr>
        <p:txBody>
          <a:bodyPr anchorCtr="0" anchor="ctr" bIns="91425" lIns="91425" rIns="91425" tIns="91425"/>
          <a:lstStyle>
            <a:lvl1pPr lvl="0">
              <a:spcBef>
                <a:spcPts val="0"/>
              </a:spcBef>
              <a:buSzPct val="100000"/>
              <a:defRPr sz="6000"/>
            </a:lvl1pPr>
            <a:lvl2pPr lvl="1">
              <a:spcBef>
                <a:spcPts val="0"/>
              </a:spcBef>
              <a:buSzPct val="100000"/>
              <a:defRPr sz="6000"/>
            </a:lvl2pPr>
            <a:lvl3pPr lvl="2">
              <a:spcBef>
                <a:spcPts val="0"/>
              </a:spcBef>
              <a:buSzPct val="100000"/>
              <a:defRPr sz="6000"/>
            </a:lvl3pPr>
            <a:lvl4pPr lvl="3">
              <a:spcBef>
                <a:spcPts val="0"/>
              </a:spcBef>
              <a:buSzPct val="100000"/>
              <a:defRPr sz="6000"/>
            </a:lvl4pPr>
            <a:lvl5pPr lvl="4">
              <a:spcBef>
                <a:spcPts val="0"/>
              </a:spcBef>
              <a:buSzPct val="100000"/>
              <a:defRPr sz="6000"/>
            </a:lvl5pPr>
            <a:lvl6pPr lvl="5">
              <a:spcBef>
                <a:spcPts val="0"/>
              </a:spcBef>
              <a:buSzPct val="100000"/>
              <a:defRPr sz="6000"/>
            </a:lvl6pPr>
            <a:lvl7pPr lvl="6">
              <a:spcBef>
                <a:spcPts val="0"/>
              </a:spcBef>
              <a:buSzPct val="100000"/>
              <a:defRPr sz="6000"/>
            </a:lvl7pPr>
            <a:lvl8pPr lvl="7">
              <a:spcBef>
                <a:spcPts val="0"/>
              </a:spcBef>
              <a:buSzPct val="100000"/>
              <a:defRPr sz="6000"/>
            </a:lvl8pPr>
            <a:lvl9pPr lvl="8">
              <a:spcBef>
                <a:spcPts val="0"/>
              </a:spcBef>
              <a:buSzPct val="100000"/>
              <a:defRPr sz="6000"/>
            </a:lvl9pPr>
          </a:lstStyle>
          <a:p/>
        </p:txBody>
      </p:sp>
      <p:sp>
        <p:nvSpPr>
          <p:cNvPr id="44" name="Shape 44"/>
          <p:cNvSpPr txBox="1"/>
          <p:nvPr>
            <p:ph idx="12" type="sldNum"/>
          </p:nvPr>
        </p:nvSpPr>
        <p:spPr>
          <a:xfrm>
            <a:off x="8523541" y="4695623"/>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45" name="Shape 45"/>
        <p:cNvGrpSpPr/>
        <p:nvPr/>
      </p:nvGrpSpPr>
      <p:grpSpPr>
        <a:xfrm>
          <a:off x="0" y="0"/>
          <a:ext cx="0" cy="0"/>
          <a:chOff x="0" y="0"/>
          <a:chExt cx="0" cy="0"/>
        </a:xfrm>
      </p:grpSpPr>
      <p:sp>
        <p:nvSpPr>
          <p:cNvPr id="46" name="Shape 46"/>
          <p:cNvSpPr/>
          <p:nvPr/>
        </p:nvSpPr>
        <p:spPr>
          <a:xfrm flipH="1">
            <a:off x="0" y="0"/>
            <a:ext cx="4572000" cy="5143499"/>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47" name="Shape 47"/>
          <p:cNvSpPr/>
          <p:nvPr/>
        </p:nvSpPr>
        <p:spPr>
          <a:xfrm rot="5400000">
            <a:off x="1946424"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48" name="Shape 48"/>
          <p:cNvSpPr txBox="1"/>
          <p:nvPr>
            <p:ph type="title"/>
          </p:nvPr>
        </p:nvSpPr>
        <p:spPr>
          <a:xfrm>
            <a:off x="265500" y="1233175"/>
            <a:ext cx="4045199" cy="1482300"/>
          </a:xfrm>
          <a:prstGeom prst="rect">
            <a:avLst/>
          </a:prstGeom>
        </p:spPr>
        <p:txBody>
          <a:bodyPr anchorCtr="0" anchor="b" bIns="91425" lIns="91425" rIns="91425" tIns="91425"/>
          <a:lstStyle>
            <a:lvl1pPr lvl="0" algn="ctr">
              <a:spcBef>
                <a:spcPts val="0"/>
              </a:spcBef>
              <a:buClr>
                <a:schemeClr val="dk2"/>
              </a:buClr>
              <a:buSzPct val="100000"/>
              <a:defRPr sz="4200">
                <a:solidFill>
                  <a:schemeClr val="dk2"/>
                </a:solidFill>
              </a:defRPr>
            </a:lvl1pPr>
            <a:lvl2pPr lvl="1" algn="ctr">
              <a:spcBef>
                <a:spcPts val="0"/>
              </a:spcBef>
              <a:buClr>
                <a:schemeClr val="dk2"/>
              </a:buClr>
              <a:buSzPct val="100000"/>
              <a:defRPr sz="4200">
                <a:solidFill>
                  <a:schemeClr val="dk2"/>
                </a:solidFill>
              </a:defRPr>
            </a:lvl2pPr>
            <a:lvl3pPr lvl="2" algn="ctr">
              <a:spcBef>
                <a:spcPts val="0"/>
              </a:spcBef>
              <a:buClr>
                <a:schemeClr val="dk2"/>
              </a:buClr>
              <a:buSzPct val="100000"/>
              <a:defRPr sz="4200">
                <a:solidFill>
                  <a:schemeClr val="dk2"/>
                </a:solidFill>
              </a:defRPr>
            </a:lvl3pPr>
            <a:lvl4pPr lvl="3" algn="ctr">
              <a:spcBef>
                <a:spcPts val="0"/>
              </a:spcBef>
              <a:buClr>
                <a:schemeClr val="dk2"/>
              </a:buClr>
              <a:buSzPct val="100000"/>
              <a:defRPr sz="4200">
                <a:solidFill>
                  <a:schemeClr val="dk2"/>
                </a:solidFill>
              </a:defRPr>
            </a:lvl4pPr>
            <a:lvl5pPr lvl="4" algn="ctr">
              <a:spcBef>
                <a:spcPts val="0"/>
              </a:spcBef>
              <a:buClr>
                <a:schemeClr val="dk2"/>
              </a:buClr>
              <a:buSzPct val="100000"/>
              <a:defRPr sz="4200">
                <a:solidFill>
                  <a:schemeClr val="dk2"/>
                </a:solidFill>
              </a:defRPr>
            </a:lvl5pPr>
            <a:lvl6pPr lvl="5" algn="ctr">
              <a:spcBef>
                <a:spcPts val="0"/>
              </a:spcBef>
              <a:buClr>
                <a:schemeClr val="dk2"/>
              </a:buClr>
              <a:buSzPct val="100000"/>
              <a:defRPr sz="4200">
                <a:solidFill>
                  <a:schemeClr val="dk2"/>
                </a:solidFill>
              </a:defRPr>
            </a:lvl6pPr>
            <a:lvl7pPr lvl="6" algn="ctr">
              <a:spcBef>
                <a:spcPts val="0"/>
              </a:spcBef>
              <a:buClr>
                <a:schemeClr val="dk2"/>
              </a:buClr>
              <a:buSzPct val="100000"/>
              <a:defRPr sz="4200">
                <a:solidFill>
                  <a:schemeClr val="dk2"/>
                </a:solidFill>
              </a:defRPr>
            </a:lvl7pPr>
            <a:lvl8pPr lvl="7" algn="ctr">
              <a:spcBef>
                <a:spcPts val="0"/>
              </a:spcBef>
              <a:buClr>
                <a:schemeClr val="dk2"/>
              </a:buClr>
              <a:buSzPct val="100000"/>
              <a:defRPr sz="4200">
                <a:solidFill>
                  <a:schemeClr val="dk2"/>
                </a:solidFill>
              </a:defRPr>
            </a:lvl8pPr>
            <a:lvl9pPr lvl="8" algn="ctr">
              <a:spcBef>
                <a:spcPts val="0"/>
              </a:spcBef>
              <a:buClr>
                <a:schemeClr val="dk2"/>
              </a:buClr>
              <a:buSzPct val="100000"/>
              <a:defRPr sz="4200">
                <a:solidFill>
                  <a:schemeClr val="dk2"/>
                </a:solidFill>
              </a:defRPr>
            </a:lvl9pPr>
          </a:lstStyle>
          <a:p/>
        </p:txBody>
      </p:sp>
      <p:sp>
        <p:nvSpPr>
          <p:cNvPr id="49" name="Shape 49"/>
          <p:cNvSpPr txBox="1"/>
          <p:nvPr>
            <p:ph idx="1" type="subTitle"/>
          </p:nvPr>
        </p:nvSpPr>
        <p:spPr>
          <a:xfrm>
            <a:off x="265500" y="2779466"/>
            <a:ext cx="4045199"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50" name="Shape 50"/>
          <p:cNvSpPr txBox="1"/>
          <p:nvPr>
            <p:ph idx="2" type="body"/>
          </p:nvPr>
        </p:nvSpPr>
        <p:spPr>
          <a:xfrm>
            <a:off x="4939500" y="724200"/>
            <a:ext cx="3837000" cy="3695099"/>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51" name="Shape 51"/>
          <p:cNvSpPr txBox="1"/>
          <p:nvPr>
            <p:ph idx="12" type="sldNum"/>
          </p:nvPr>
        </p:nvSpPr>
        <p:spPr>
          <a:xfrm>
            <a:off x="8523541" y="4695623"/>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52" name="Shape 52"/>
        <p:cNvGrpSpPr/>
        <p:nvPr/>
      </p:nvGrpSpPr>
      <p:grpSpPr>
        <a:xfrm>
          <a:off x="0" y="0"/>
          <a:ext cx="0" cy="0"/>
          <a:chOff x="0" y="0"/>
          <a:chExt cx="0" cy="0"/>
        </a:xfrm>
      </p:grpSpPr>
      <p:sp>
        <p:nvSpPr>
          <p:cNvPr id="53" name="Shape 53"/>
          <p:cNvSpPr txBox="1"/>
          <p:nvPr/>
        </p:nvSpPr>
        <p:spPr>
          <a:xfrm flipH="1" rot="10800000">
            <a:off x="0" y="0"/>
            <a:ext cx="9144000" cy="4695899"/>
          </a:xfrm>
          <a:prstGeom prst="rect">
            <a:avLst/>
          </a:prstGeom>
          <a:solidFill>
            <a:schemeClr val="accent4"/>
          </a:solidFill>
          <a:ln>
            <a:noFill/>
          </a:ln>
        </p:spPr>
        <p:txBody>
          <a:bodyPr anchorCtr="0" anchor="ctr" bIns="91425" lIns="91425" rIns="91425" tIns="91425">
            <a:noAutofit/>
          </a:bodyPr>
          <a:lstStyle/>
          <a:p>
            <a:pPr lvl="0">
              <a:spcBef>
                <a:spcPts val="0"/>
              </a:spcBef>
              <a:buNone/>
            </a:pPr>
            <a:r>
              <a:t/>
            </a:r>
            <a:endParaRPr/>
          </a:p>
        </p:txBody>
      </p:sp>
      <p:sp>
        <p:nvSpPr>
          <p:cNvPr id="54" name="Shape 54"/>
          <p:cNvSpPr/>
          <p:nvPr/>
        </p:nvSpPr>
        <p:spPr>
          <a:xfrm flipH="1" rot="10800000">
            <a:off x="0" y="4622724"/>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rIns="91425" tIns="91425">
            <a:noAutofit/>
          </a:bodyPr>
          <a:lstStyle/>
          <a:p>
            <a:pPr lvl="0">
              <a:spcBef>
                <a:spcPts val="0"/>
              </a:spcBef>
              <a:buNone/>
            </a:pPr>
            <a:r>
              <a:t/>
            </a:r>
            <a:endParaRPr/>
          </a:p>
        </p:txBody>
      </p:sp>
      <p:sp>
        <p:nvSpPr>
          <p:cNvPr id="55" name="Shape 55"/>
          <p:cNvSpPr txBox="1"/>
          <p:nvPr>
            <p:ph idx="1" type="body"/>
          </p:nvPr>
        </p:nvSpPr>
        <p:spPr>
          <a:xfrm>
            <a:off x="57150" y="4696825"/>
            <a:ext cx="8381999" cy="446700"/>
          </a:xfrm>
          <a:prstGeom prst="rect">
            <a:avLst/>
          </a:prstGeom>
        </p:spPr>
        <p:txBody>
          <a:bodyPr anchorCtr="0" anchor="ctr" bIns="91425" lIns="91425" rIns="91425" tIns="91425"/>
          <a:lstStyle>
            <a:lvl1pPr lvl="0">
              <a:lnSpc>
                <a:spcPct val="100000"/>
              </a:lnSpc>
              <a:spcBef>
                <a:spcPts val="0"/>
              </a:spcBef>
              <a:spcAft>
                <a:spcPts val="0"/>
              </a:spcAft>
              <a:buClr>
                <a:schemeClr val="lt1"/>
              </a:buClr>
              <a:buSzPct val="100000"/>
              <a:buNone/>
              <a:defRPr sz="1200">
                <a:solidFill>
                  <a:schemeClr val="lt1"/>
                </a:solidFill>
              </a:defRPr>
            </a:lvl1pPr>
          </a:lstStyle>
          <a:p/>
        </p:txBody>
      </p:sp>
      <p:sp>
        <p:nvSpPr>
          <p:cNvPr id="56" name="Shape 56"/>
          <p:cNvSpPr txBox="1"/>
          <p:nvPr>
            <p:ph idx="12" type="sldNum"/>
          </p:nvPr>
        </p:nvSpPr>
        <p:spPr>
          <a:xfrm>
            <a:off x="8523541" y="4695623"/>
            <a:ext cx="548699"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dk1"/>
        </a:solidFill>
      </p:bgPr>
    </p:bg>
    <p:spTree>
      <p:nvGrpSpPr>
        <p:cNvPr id="5" name="Shape 5"/>
        <p:cNvGrpSpPr/>
        <p:nvPr/>
      </p:nvGrpSpPr>
      <p:grpSpPr>
        <a:xfrm>
          <a:off x="0" y="0"/>
          <a:ext cx="0" cy="0"/>
          <a:chOff x="0" y="0"/>
          <a:chExt cx="0" cy="0"/>
        </a:xfrm>
      </p:grpSpPr>
      <p:sp>
        <p:nvSpPr>
          <p:cNvPr id="6" name="Shape 6"/>
          <p:cNvSpPr txBox="1"/>
          <p:nvPr>
            <p:ph type="title"/>
          </p:nvPr>
        </p:nvSpPr>
        <p:spPr>
          <a:xfrm>
            <a:off x="471900" y="738725"/>
            <a:ext cx="8222100" cy="767699"/>
          </a:xfrm>
          <a:prstGeom prst="rect">
            <a:avLst/>
          </a:prstGeom>
          <a:noFill/>
          <a:ln>
            <a:noFill/>
          </a:ln>
        </p:spPr>
        <p:txBody>
          <a:bodyPr anchorCtr="0" anchor="b" bIns="91425" lIns="91425" rIns="91425" tIns="91425"/>
          <a:lstStyle>
            <a:lvl1pPr lvl="0">
              <a:spcBef>
                <a:spcPts val="0"/>
              </a:spcBef>
              <a:buClr>
                <a:schemeClr val="lt1"/>
              </a:buClr>
              <a:buSzPct val="100000"/>
              <a:buFont typeface="Roboto"/>
              <a:buNone/>
              <a:defRPr sz="3200">
                <a:solidFill>
                  <a:schemeClr val="lt1"/>
                </a:solidFill>
                <a:latin typeface="Roboto"/>
                <a:ea typeface="Roboto"/>
                <a:cs typeface="Roboto"/>
                <a:sym typeface="Roboto"/>
              </a:defRPr>
            </a:lvl1pPr>
            <a:lvl2pPr lvl="1">
              <a:spcBef>
                <a:spcPts val="0"/>
              </a:spcBef>
              <a:buClr>
                <a:schemeClr val="lt1"/>
              </a:buClr>
              <a:buSzPct val="100000"/>
              <a:buFont typeface="Roboto"/>
              <a:buNone/>
              <a:defRPr sz="3200">
                <a:solidFill>
                  <a:schemeClr val="lt1"/>
                </a:solidFill>
                <a:latin typeface="Roboto"/>
                <a:ea typeface="Roboto"/>
                <a:cs typeface="Roboto"/>
                <a:sym typeface="Roboto"/>
              </a:defRPr>
            </a:lvl2pPr>
            <a:lvl3pPr lvl="2">
              <a:spcBef>
                <a:spcPts val="0"/>
              </a:spcBef>
              <a:buClr>
                <a:schemeClr val="lt1"/>
              </a:buClr>
              <a:buSzPct val="100000"/>
              <a:buFont typeface="Roboto"/>
              <a:buNone/>
              <a:defRPr sz="3200">
                <a:solidFill>
                  <a:schemeClr val="lt1"/>
                </a:solidFill>
                <a:latin typeface="Roboto"/>
                <a:ea typeface="Roboto"/>
                <a:cs typeface="Roboto"/>
                <a:sym typeface="Roboto"/>
              </a:defRPr>
            </a:lvl3pPr>
            <a:lvl4pPr lvl="3">
              <a:spcBef>
                <a:spcPts val="0"/>
              </a:spcBef>
              <a:buClr>
                <a:schemeClr val="lt1"/>
              </a:buClr>
              <a:buSzPct val="100000"/>
              <a:buFont typeface="Roboto"/>
              <a:buNone/>
              <a:defRPr sz="3200">
                <a:solidFill>
                  <a:schemeClr val="lt1"/>
                </a:solidFill>
                <a:latin typeface="Roboto"/>
                <a:ea typeface="Roboto"/>
                <a:cs typeface="Roboto"/>
                <a:sym typeface="Roboto"/>
              </a:defRPr>
            </a:lvl4pPr>
            <a:lvl5pPr lvl="4">
              <a:spcBef>
                <a:spcPts val="0"/>
              </a:spcBef>
              <a:buClr>
                <a:schemeClr val="lt1"/>
              </a:buClr>
              <a:buSzPct val="100000"/>
              <a:buFont typeface="Roboto"/>
              <a:buNone/>
              <a:defRPr sz="3200">
                <a:solidFill>
                  <a:schemeClr val="lt1"/>
                </a:solidFill>
                <a:latin typeface="Roboto"/>
                <a:ea typeface="Roboto"/>
                <a:cs typeface="Roboto"/>
                <a:sym typeface="Roboto"/>
              </a:defRPr>
            </a:lvl5pPr>
            <a:lvl6pPr lvl="5">
              <a:spcBef>
                <a:spcPts val="0"/>
              </a:spcBef>
              <a:buClr>
                <a:schemeClr val="lt1"/>
              </a:buClr>
              <a:buSzPct val="100000"/>
              <a:buFont typeface="Roboto"/>
              <a:buNone/>
              <a:defRPr sz="3200">
                <a:solidFill>
                  <a:schemeClr val="lt1"/>
                </a:solidFill>
                <a:latin typeface="Roboto"/>
                <a:ea typeface="Roboto"/>
                <a:cs typeface="Roboto"/>
                <a:sym typeface="Roboto"/>
              </a:defRPr>
            </a:lvl6pPr>
            <a:lvl7pPr lvl="6">
              <a:spcBef>
                <a:spcPts val="0"/>
              </a:spcBef>
              <a:buClr>
                <a:schemeClr val="lt1"/>
              </a:buClr>
              <a:buSzPct val="100000"/>
              <a:buFont typeface="Roboto"/>
              <a:buNone/>
              <a:defRPr sz="3200">
                <a:solidFill>
                  <a:schemeClr val="lt1"/>
                </a:solidFill>
                <a:latin typeface="Roboto"/>
                <a:ea typeface="Roboto"/>
                <a:cs typeface="Roboto"/>
                <a:sym typeface="Roboto"/>
              </a:defRPr>
            </a:lvl7pPr>
            <a:lvl8pPr lvl="7">
              <a:spcBef>
                <a:spcPts val="0"/>
              </a:spcBef>
              <a:buClr>
                <a:schemeClr val="lt1"/>
              </a:buClr>
              <a:buSzPct val="100000"/>
              <a:buFont typeface="Roboto"/>
              <a:buNone/>
              <a:defRPr sz="3200">
                <a:solidFill>
                  <a:schemeClr val="lt1"/>
                </a:solidFill>
                <a:latin typeface="Roboto"/>
                <a:ea typeface="Roboto"/>
                <a:cs typeface="Roboto"/>
                <a:sym typeface="Roboto"/>
              </a:defRPr>
            </a:lvl8pPr>
            <a:lvl9pPr lvl="8">
              <a:spcBef>
                <a:spcPts val="0"/>
              </a:spcBef>
              <a:buClr>
                <a:schemeClr val="lt1"/>
              </a:buClr>
              <a:buSzPct val="100000"/>
              <a:buFont typeface="Roboto"/>
              <a:buNone/>
              <a:defRPr sz="3200">
                <a:solidFill>
                  <a:schemeClr val="lt1"/>
                </a:solidFill>
                <a:latin typeface="Roboto"/>
                <a:ea typeface="Roboto"/>
                <a:cs typeface="Roboto"/>
                <a:sym typeface="Roboto"/>
              </a:defRPr>
            </a:lvl9pPr>
          </a:lstStyle>
          <a:p/>
        </p:txBody>
      </p:sp>
      <p:sp>
        <p:nvSpPr>
          <p:cNvPr id="7" name="Shape 7"/>
          <p:cNvSpPr txBox="1"/>
          <p:nvPr>
            <p:ph idx="1" type="body"/>
          </p:nvPr>
        </p:nvSpPr>
        <p:spPr>
          <a:xfrm>
            <a:off x="471900" y="1919075"/>
            <a:ext cx="8222100" cy="27102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lt2"/>
              </a:buClr>
              <a:buSzPct val="100000"/>
              <a:buFont typeface="Roboto"/>
              <a:defRPr sz="1800">
                <a:solidFill>
                  <a:schemeClr val="lt2"/>
                </a:solidFill>
                <a:latin typeface="Roboto"/>
                <a:ea typeface="Roboto"/>
                <a:cs typeface="Roboto"/>
                <a:sym typeface="Roboto"/>
              </a:defRPr>
            </a:lvl1pPr>
            <a:lvl2pPr lvl="1">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2pPr>
            <a:lvl3pPr lvl="2">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3pPr>
            <a:lvl4pPr lvl="3">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4pPr>
            <a:lvl5pPr lvl="4">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5pPr>
            <a:lvl6pPr lvl="5">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6pPr>
            <a:lvl7pPr lvl="6">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7pPr>
            <a:lvl8pPr lvl="7">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8pPr>
            <a:lvl9pPr lvl="8">
              <a:lnSpc>
                <a:spcPct val="115000"/>
              </a:lnSpc>
              <a:spcBef>
                <a:spcPts val="0"/>
              </a:spcBef>
              <a:spcAft>
                <a:spcPts val="1600"/>
              </a:spcAft>
              <a:buClr>
                <a:schemeClr val="lt2"/>
              </a:buClr>
              <a:buFont typeface="Roboto"/>
              <a:defRPr>
                <a:solidFill>
                  <a:schemeClr val="lt2"/>
                </a:solidFill>
                <a:latin typeface="Roboto"/>
                <a:ea typeface="Roboto"/>
                <a:cs typeface="Roboto"/>
                <a:sym typeface="Roboto"/>
              </a:defRPr>
            </a:lvl9pPr>
          </a:lstStyle>
          <a:p/>
        </p:txBody>
      </p:sp>
      <p:sp>
        <p:nvSpPr>
          <p:cNvPr id="8" name="Shape 8"/>
          <p:cNvSpPr txBox="1"/>
          <p:nvPr>
            <p:ph idx="12" type="sldNum"/>
          </p:nvPr>
        </p:nvSpPr>
        <p:spPr>
          <a:xfrm>
            <a:off x="8523541" y="4695623"/>
            <a:ext cx="548699"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lt2"/>
                </a:solidFill>
                <a:latin typeface="Roboto"/>
                <a:ea typeface="Roboto"/>
                <a:cs typeface="Roboto"/>
                <a:sym typeface="Roboto"/>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0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05.png"/><Relationship Id="rId4" Type="http://schemas.openxmlformats.org/officeDocument/2006/relationships/image" Target="../media/image04.png"/><Relationship Id="rId5" Type="http://schemas.openxmlformats.org/officeDocument/2006/relationships/image" Target="../media/image02.png"/><Relationship Id="rId6" Type="http://schemas.openxmlformats.org/officeDocument/2006/relationships/image" Target="../media/image06.png"/><Relationship Id="rId7" Type="http://schemas.openxmlformats.org/officeDocument/2006/relationships/image" Target="../media/image0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3.png"/><Relationship Id="rId4" Type="http://schemas.openxmlformats.org/officeDocument/2006/relationships/image" Target="../media/image1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0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0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0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sp>
        <p:nvSpPr>
          <p:cNvPr id="67" name="Shape 67"/>
          <p:cNvSpPr txBox="1"/>
          <p:nvPr>
            <p:ph type="ctrTitle"/>
          </p:nvPr>
        </p:nvSpPr>
        <p:spPr>
          <a:xfrm>
            <a:off x="390525" y="1819275"/>
            <a:ext cx="8222100" cy="933599"/>
          </a:xfrm>
          <a:prstGeom prst="rect">
            <a:avLst/>
          </a:prstGeom>
        </p:spPr>
        <p:txBody>
          <a:bodyPr anchorCtr="0" anchor="b" bIns="91425" lIns="91425" rIns="91425" tIns="91425">
            <a:noAutofit/>
          </a:bodyPr>
          <a:lstStyle/>
          <a:p>
            <a:pPr lvl="0">
              <a:spcBef>
                <a:spcPts val="0"/>
              </a:spcBef>
              <a:buNone/>
            </a:pPr>
            <a:r>
              <a:rPr lang="en"/>
              <a:t>Yelp Data Set Analysis</a:t>
            </a:r>
          </a:p>
        </p:txBody>
      </p:sp>
      <p:sp>
        <p:nvSpPr>
          <p:cNvPr id="68" name="Shape 68"/>
          <p:cNvSpPr txBox="1"/>
          <p:nvPr>
            <p:ph idx="1" type="subTitle"/>
          </p:nvPr>
        </p:nvSpPr>
        <p:spPr>
          <a:xfrm>
            <a:off x="5316450" y="2752875"/>
            <a:ext cx="2827500" cy="1573800"/>
          </a:xfrm>
          <a:prstGeom prst="rect">
            <a:avLst/>
          </a:prstGeom>
        </p:spPr>
        <p:txBody>
          <a:bodyPr anchorCtr="0" anchor="t" bIns="91425" lIns="91425" rIns="91425" tIns="91425">
            <a:noAutofit/>
          </a:bodyPr>
          <a:lstStyle/>
          <a:p>
            <a:pPr indent="0" lvl="0" marL="0">
              <a:spcBef>
                <a:spcPts val="0"/>
              </a:spcBef>
              <a:buNone/>
            </a:pPr>
            <a:r>
              <a:rPr lang="en" sz="2400"/>
              <a:t>By - 	Nayyar unda</a:t>
            </a:r>
          </a:p>
          <a:p>
            <a:pPr indent="457200" lvl="0" marL="457200" rtl="0">
              <a:spcBef>
                <a:spcPts val="0"/>
              </a:spcBef>
              <a:buNone/>
            </a:pPr>
            <a:r>
              <a:rPr lang="en" sz="2400"/>
              <a:t>Jiwei Li </a:t>
            </a:r>
          </a:p>
          <a:p>
            <a:pPr indent="457200" lvl="0" marL="457200">
              <a:spcBef>
                <a:spcPts val="0"/>
              </a:spcBef>
              <a:buNone/>
            </a:pPr>
            <a:r>
              <a:rPr lang="en" sz="2400"/>
              <a:t>Li Ma</a:t>
            </a:r>
          </a:p>
          <a:p>
            <a:pPr indent="457200" lvl="0" marL="457200">
              <a:spcBef>
                <a:spcPts val="0"/>
              </a:spcBef>
              <a:buNone/>
            </a:pPr>
            <a:r>
              <a:rPr lang="en" sz="2400"/>
              <a:t>Zhillong Hou </a:t>
            </a:r>
          </a:p>
          <a:p>
            <a:pPr lvl="0">
              <a:spcBef>
                <a:spcPts val="0"/>
              </a:spcBef>
              <a:buNone/>
            </a:pPr>
            <a:r>
              <a:rPr lang="en" sz="2400"/>
              <a:t>        </a:t>
            </a:r>
          </a:p>
          <a:p>
            <a:pPr lvl="0">
              <a:spcBef>
                <a:spcPts val="0"/>
              </a:spcBef>
              <a:buNone/>
            </a:pPr>
            <a:r>
              <a:rPr lang="en" sz="2400"/>
              <a:t>        </a:t>
            </a:r>
          </a:p>
          <a:p>
            <a:pPr lvl="0">
              <a:spcBef>
                <a:spcPts val="0"/>
              </a:spcBef>
              <a:buNone/>
            </a:pPr>
            <a:r>
              <a:rPr lang="en" sz="2400"/>
              <a:t>        </a:t>
            </a:r>
          </a:p>
          <a:p>
            <a:pPr lvl="0">
              <a:spcBef>
                <a:spcPts val="0"/>
              </a:spcBef>
              <a:buNone/>
            </a:pPr>
            <a:r>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5" name="Shape 125"/>
        <p:cNvGrpSpPr/>
        <p:nvPr/>
      </p:nvGrpSpPr>
      <p:grpSpPr>
        <a:xfrm>
          <a:off x="0" y="0"/>
          <a:ext cx="0" cy="0"/>
          <a:chOff x="0" y="0"/>
          <a:chExt cx="0" cy="0"/>
        </a:xfrm>
      </p:grpSpPr>
      <p:sp>
        <p:nvSpPr>
          <p:cNvPr id="126" name="Shape 126"/>
          <p:cNvSpPr txBox="1"/>
          <p:nvPr/>
        </p:nvSpPr>
        <p:spPr>
          <a:xfrm>
            <a:off x="12" y="1116925"/>
            <a:ext cx="9144000" cy="2785500"/>
          </a:xfrm>
          <a:prstGeom prst="rect">
            <a:avLst/>
          </a:prstGeom>
          <a:noFill/>
          <a:ln cap="flat" cmpd="sng" w="9525">
            <a:solidFill>
              <a:srgbClr val="B6D7A8"/>
            </a:solidFill>
            <a:prstDash val="solid"/>
            <a:round/>
            <a:headEnd len="med" w="med" type="none"/>
            <a:tailEnd len="med" w="med" type="none"/>
          </a:ln>
        </p:spPr>
        <p:txBody>
          <a:bodyPr anchorCtr="0" anchor="t" bIns="91425" lIns="91425" rIns="91425" tIns="91425">
            <a:noAutofit/>
          </a:bodyPr>
          <a:lstStyle/>
          <a:p>
            <a:pPr indent="457200" lvl="0" marL="1828800" rtl="0">
              <a:lnSpc>
                <a:spcPct val="115000"/>
              </a:lnSpc>
              <a:spcBef>
                <a:spcPts val="0"/>
              </a:spcBef>
              <a:buNone/>
            </a:pPr>
            <a:r>
              <a:rPr lang="en">
                <a:solidFill>
                  <a:srgbClr val="9900FF"/>
                </a:solidFill>
              </a:rPr>
              <a:t>Compute word probability given negative by applying the formula :</a:t>
            </a:r>
            <a:r>
              <a:rPr lang="en"/>
              <a:t>	</a:t>
            </a:r>
          </a:p>
          <a:p>
            <a:pPr lvl="0" rtl="0">
              <a:lnSpc>
                <a:spcPct val="115000"/>
              </a:lnSpc>
              <a:spcBef>
                <a:spcPts val="0"/>
              </a:spcBef>
              <a:buNone/>
            </a:pPr>
            <a:r>
              <a:t/>
            </a:r>
            <a:endParaRPr/>
          </a:p>
          <a:p>
            <a:pPr lvl="0" rtl="0">
              <a:lnSpc>
                <a:spcPct val="115000"/>
              </a:lnSpc>
              <a:spcBef>
                <a:spcPts val="0"/>
              </a:spcBef>
              <a:buNone/>
            </a:pPr>
            <a:r>
              <a:t/>
            </a:r>
            <a:endParaRPr/>
          </a:p>
          <a:p>
            <a:pPr lvl="0" rtl="0">
              <a:lnSpc>
                <a:spcPct val="115000"/>
              </a:lnSpc>
              <a:spcBef>
                <a:spcPts val="0"/>
              </a:spcBef>
              <a:buNone/>
            </a:pPr>
            <a:r>
              <a:t/>
            </a:r>
            <a:endParaRPr/>
          </a:p>
          <a:p>
            <a:pPr lvl="0" rtl="0">
              <a:lnSpc>
                <a:spcPct val="115000"/>
              </a:lnSpc>
              <a:spcBef>
                <a:spcPts val="0"/>
              </a:spcBef>
              <a:buNone/>
            </a:pPr>
            <a:r>
              <a:t/>
            </a:r>
            <a:endParaRPr/>
          </a:p>
          <a:p>
            <a:pPr indent="457200" lvl="0" marL="1371600" rtl="0">
              <a:lnSpc>
                <a:spcPct val="115000"/>
              </a:lnSpc>
              <a:spcBef>
                <a:spcPts val="0"/>
              </a:spcBef>
              <a:buNone/>
            </a:pPr>
            <a:r>
              <a:rPr lang="en"/>
              <a:t>For example: 	P(</a:t>
            </a:r>
            <a:r>
              <a:rPr b="1" lang="en">
                <a:solidFill>
                  <a:srgbClr val="980000"/>
                </a:solidFill>
              </a:rPr>
              <a:t>I</a:t>
            </a:r>
            <a:r>
              <a:rPr lang="en"/>
              <a:t> | -) = (</a:t>
            </a:r>
            <a:r>
              <a:rPr b="1" lang="en">
                <a:solidFill>
                  <a:srgbClr val="FF00FF"/>
                </a:solidFill>
              </a:rPr>
              <a:t>1</a:t>
            </a:r>
            <a:r>
              <a:rPr lang="en"/>
              <a:t> + 1) / (</a:t>
            </a:r>
            <a:r>
              <a:rPr b="1" lang="en">
                <a:solidFill>
                  <a:srgbClr val="0B5394"/>
                </a:solidFill>
              </a:rPr>
              <a:t>12</a:t>
            </a:r>
            <a:r>
              <a:rPr lang="en"/>
              <a:t> + </a:t>
            </a:r>
            <a:r>
              <a:rPr b="1" lang="en">
                <a:solidFill>
                  <a:srgbClr val="F1C232"/>
                </a:solidFill>
              </a:rPr>
              <a:t>6</a:t>
            </a:r>
            <a:r>
              <a:rPr lang="en"/>
              <a:t>) = 1/9		</a:t>
            </a:r>
          </a:p>
          <a:p>
            <a:pPr indent="457200" lvl="0" marL="2743200" rtl="0">
              <a:lnSpc>
                <a:spcPct val="115000"/>
              </a:lnSpc>
              <a:spcBef>
                <a:spcPts val="0"/>
              </a:spcBef>
              <a:buNone/>
            </a:pPr>
            <a:r>
              <a:rPr lang="en"/>
              <a:t>P(</a:t>
            </a:r>
            <a:r>
              <a:rPr b="1" lang="en">
                <a:solidFill>
                  <a:srgbClr val="980000"/>
                </a:solidFill>
              </a:rPr>
              <a:t>food</a:t>
            </a:r>
            <a:r>
              <a:rPr lang="en"/>
              <a:t> | -) = (</a:t>
            </a:r>
            <a:r>
              <a:rPr b="1" lang="en">
                <a:solidFill>
                  <a:srgbClr val="FF00FF"/>
                </a:solidFill>
              </a:rPr>
              <a:t>1</a:t>
            </a:r>
            <a:r>
              <a:rPr lang="en"/>
              <a:t> + 1) / (</a:t>
            </a:r>
            <a:r>
              <a:rPr b="1" lang="en">
                <a:solidFill>
                  <a:srgbClr val="0B5394"/>
                </a:solidFill>
              </a:rPr>
              <a:t>12</a:t>
            </a:r>
            <a:r>
              <a:rPr lang="en">
                <a:solidFill>
                  <a:srgbClr val="3D85C6"/>
                </a:solidFill>
              </a:rPr>
              <a:t> </a:t>
            </a:r>
            <a:r>
              <a:rPr lang="en"/>
              <a:t>+ </a:t>
            </a:r>
            <a:r>
              <a:rPr b="1" lang="en">
                <a:solidFill>
                  <a:srgbClr val="F1C232"/>
                </a:solidFill>
              </a:rPr>
              <a:t>6</a:t>
            </a:r>
            <a:r>
              <a:rPr lang="en"/>
              <a:t>) = 1/9</a:t>
            </a:r>
          </a:p>
          <a:p>
            <a:pPr indent="457200" lvl="0" marL="2743200" rtl="0">
              <a:lnSpc>
                <a:spcPct val="115000"/>
              </a:lnSpc>
              <a:spcBef>
                <a:spcPts val="0"/>
              </a:spcBef>
              <a:buNone/>
            </a:pPr>
            <a:r>
              <a:t/>
            </a:r>
            <a:endParaRPr/>
          </a:p>
          <a:p>
            <a:pPr indent="457200" lvl="0" marL="914400" rtl="0">
              <a:lnSpc>
                <a:spcPct val="115000"/>
              </a:lnSpc>
              <a:spcBef>
                <a:spcPts val="0"/>
              </a:spcBef>
              <a:buNone/>
            </a:pPr>
            <a:r>
              <a:rPr lang="en">
                <a:solidFill>
                  <a:srgbClr val="0000FF"/>
                </a:solidFill>
              </a:rPr>
              <a:t>n</a:t>
            </a:r>
            <a:r>
              <a:rPr lang="en"/>
              <a:t> ,			The number of words in negative reviews : 		6</a:t>
            </a:r>
          </a:p>
          <a:p>
            <a:pPr indent="457200" lvl="0" marL="914400" rtl="0">
              <a:lnSpc>
                <a:spcPct val="115000"/>
              </a:lnSpc>
              <a:spcBef>
                <a:spcPts val="0"/>
              </a:spcBef>
              <a:buNone/>
            </a:pPr>
            <a:r>
              <a:rPr lang="en">
                <a:solidFill>
                  <a:srgbClr val="F1C232"/>
                </a:solidFill>
              </a:rPr>
              <a:t>vocabulary</a:t>
            </a:r>
            <a:r>
              <a:rPr lang="en"/>
              <a:t>, 	The number of unique word			:		12</a:t>
            </a:r>
          </a:p>
          <a:p>
            <a:pPr indent="457200" lvl="0" marL="914400" rtl="0">
              <a:lnSpc>
                <a:spcPct val="115000"/>
              </a:lnSpc>
              <a:spcBef>
                <a:spcPts val="0"/>
              </a:spcBef>
              <a:buNone/>
            </a:pPr>
            <a:r>
              <a:rPr lang="en">
                <a:solidFill>
                  <a:srgbClr val="FF00FF"/>
                </a:solidFill>
              </a:rPr>
              <a:t>w</a:t>
            </a:r>
            <a:r>
              <a:rPr lang="en"/>
              <a:t>, 			The number of times the word occurs in the negative reviews</a:t>
            </a:r>
          </a:p>
          <a:p>
            <a:pPr indent="457200" lvl="0" marL="3657600" rtl="0">
              <a:lnSpc>
                <a:spcPct val="115000"/>
              </a:lnSpc>
              <a:spcBef>
                <a:spcPts val="0"/>
              </a:spcBef>
              <a:buNone/>
            </a:pPr>
            <a:r>
              <a:t/>
            </a:r>
            <a:endParaRPr/>
          </a:p>
        </p:txBody>
      </p:sp>
      <p:sp>
        <p:nvSpPr>
          <p:cNvPr id="127" name="Shape 127"/>
          <p:cNvSpPr txBox="1"/>
          <p:nvPr>
            <p:ph type="title"/>
          </p:nvPr>
        </p:nvSpPr>
        <p:spPr>
          <a:xfrm>
            <a:off x="98250" y="16350"/>
            <a:ext cx="8826600" cy="602700"/>
          </a:xfrm>
          <a:prstGeom prst="rect">
            <a:avLst/>
          </a:prstGeom>
        </p:spPr>
        <p:txBody>
          <a:bodyPr anchorCtr="0" anchor="ctr" bIns="91425" lIns="91425" rIns="91425" tIns="91425">
            <a:noAutofit/>
          </a:bodyPr>
          <a:lstStyle/>
          <a:p>
            <a:pPr lvl="0">
              <a:spcBef>
                <a:spcPts val="0"/>
              </a:spcBef>
              <a:buNone/>
            </a:pPr>
            <a:r>
              <a:rPr lang="en"/>
              <a:t>Naive Bayes</a:t>
            </a:r>
          </a:p>
        </p:txBody>
      </p:sp>
      <p:sp>
        <p:nvSpPr>
          <p:cNvPr id="128" name="Shape 128"/>
          <p:cNvSpPr txBox="1"/>
          <p:nvPr/>
        </p:nvSpPr>
        <p:spPr>
          <a:xfrm>
            <a:off x="89625" y="744625"/>
            <a:ext cx="8826600" cy="372300"/>
          </a:xfrm>
          <a:prstGeom prst="rect">
            <a:avLst/>
          </a:prstGeom>
          <a:noFill/>
          <a:ln>
            <a:noFill/>
          </a:ln>
        </p:spPr>
        <p:txBody>
          <a:bodyPr anchorCtr="0" anchor="t" bIns="91425" lIns="91425" rIns="91425" tIns="91425">
            <a:noAutofit/>
          </a:bodyPr>
          <a:lstStyle/>
          <a:p>
            <a:pPr lvl="0">
              <a:spcBef>
                <a:spcPts val="0"/>
              </a:spcBef>
              <a:buNone/>
            </a:pPr>
            <a:r>
              <a:rPr lang="en"/>
              <a:t>The same way to compute the word probability given negative</a:t>
            </a:r>
          </a:p>
        </p:txBody>
      </p:sp>
      <p:graphicFrame>
        <p:nvGraphicFramePr>
          <p:cNvPr id="129" name="Shape 129"/>
          <p:cNvGraphicFramePr/>
          <p:nvPr/>
        </p:nvGraphicFramePr>
        <p:xfrm>
          <a:off x="242087" y="3905450"/>
          <a:ext cx="3000000" cy="3000000"/>
        </p:xfrm>
        <a:graphic>
          <a:graphicData uri="http://schemas.openxmlformats.org/drawingml/2006/table">
            <a:tbl>
              <a:tblPr>
                <a:noFill/>
                <a:tableStyleId>{8622DAAB-32F5-43B8-97AF-0B8B87838897}</a:tableStyleId>
              </a:tblPr>
              <a:tblGrid>
                <a:gridCol w="1052650"/>
                <a:gridCol w="477975"/>
                <a:gridCol w="647925"/>
                <a:gridCol w="475800"/>
                <a:gridCol w="603075"/>
                <a:gridCol w="689800"/>
                <a:gridCol w="393025"/>
                <a:gridCol w="659700"/>
                <a:gridCol w="565425"/>
                <a:gridCol w="1036800"/>
                <a:gridCol w="769725"/>
                <a:gridCol w="691700"/>
                <a:gridCol w="596225"/>
              </a:tblGrid>
              <a:tr h="381000">
                <a:tc>
                  <a:txBody>
                    <a:bodyPr>
                      <a:noAutofit/>
                    </a:bodyPr>
                    <a:lstStyle/>
                    <a:p>
                      <a:pPr lvl="0" rtl="0">
                        <a:spcBef>
                          <a:spcPts val="0"/>
                        </a:spcBef>
                        <a:buNone/>
                      </a:pPr>
                      <a:r>
                        <a:rPr lang="en"/>
                        <a:t>Reivew_id</a:t>
                      </a:r>
                    </a:p>
                  </a:txBody>
                  <a:tcPr marT="91425" marB="91425" marR="91425" marL="91425"/>
                </a:tc>
                <a:tc>
                  <a:txBody>
                    <a:bodyPr>
                      <a:noAutofit/>
                    </a:bodyPr>
                    <a:lstStyle/>
                    <a:p>
                      <a:pPr lvl="0" rtl="0">
                        <a:spcBef>
                          <a:spcPts val="0"/>
                        </a:spcBef>
                        <a:buNone/>
                      </a:pPr>
                      <a:r>
                        <a:rPr lang="en"/>
                        <a:t>I</a:t>
                      </a:r>
                    </a:p>
                  </a:txBody>
                  <a:tcPr marT="91425" marB="91425" marR="91425" marL="91425"/>
                </a:tc>
                <a:tc>
                  <a:txBody>
                    <a:bodyPr>
                      <a:noAutofit/>
                    </a:bodyPr>
                    <a:lstStyle/>
                    <a:p>
                      <a:pPr lvl="0" rtl="0">
                        <a:spcBef>
                          <a:spcPts val="0"/>
                        </a:spcBef>
                        <a:buNone/>
                      </a:pPr>
                      <a:r>
                        <a:rPr lang="en"/>
                        <a:t>loved</a:t>
                      </a:r>
                    </a:p>
                  </a:txBody>
                  <a:tcPr marT="91425" marB="91425" marR="91425" marL="91425"/>
                </a:tc>
                <a:tc>
                  <a:txBody>
                    <a:bodyPr>
                      <a:noAutofit/>
                    </a:bodyPr>
                    <a:lstStyle/>
                    <a:p>
                      <a:pPr lvl="0" rtl="0">
                        <a:spcBef>
                          <a:spcPts val="0"/>
                        </a:spcBef>
                        <a:buNone/>
                      </a:pPr>
                      <a:r>
                        <a:rPr lang="en"/>
                        <a:t>the </a:t>
                      </a:r>
                    </a:p>
                  </a:txBody>
                  <a:tcPr marT="91425" marB="91425" marR="91425" marL="91425"/>
                </a:tc>
                <a:tc>
                  <a:txBody>
                    <a:bodyPr>
                      <a:noAutofit/>
                    </a:bodyPr>
                    <a:lstStyle/>
                    <a:p>
                      <a:pPr lvl="0" rtl="0">
                        <a:spcBef>
                          <a:spcPts val="0"/>
                        </a:spcBef>
                        <a:buNone/>
                      </a:pPr>
                      <a:r>
                        <a:rPr lang="en"/>
                        <a:t>food</a:t>
                      </a:r>
                    </a:p>
                  </a:txBody>
                  <a:tcPr marT="91425" marB="91425" marR="91425" marL="91425"/>
                </a:tc>
                <a:tc>
                  <a:txBody>
                    <a:bodyPr>
                      <a:noAutofit/>
                    </a:bodyPr>
                    <a:lstStyle/>
                    <a:p>
                      <a:pPr lvl="0" rtl="0">
                        <a:spcBef>
                          <a:spcPts val="0"/>
                        </a:spcBef>
                        <a:buNone/>
                      </a:pPr>
                      <a:r>
                        <a:rPr lang="en"/>
                        <a:t>hated</a:t>
                      </a:r>
                    </a:p>
                  </a:txBody>
                  <a:tcPr marT="91425" marB="91425" marR="91425" marL="91425"/>
                </a:tc>
                <a:tc>
                  <a:txBody>
                    <a:bodyPr>
                      <a:noAutofit/>
                    </a:bodyPr>
                    <a:lstStyle/>
                    <a:p>
                      <a:pPr lvl="0" rtl="0">
                        <a:spcBef>
                          <a:spcPts val="0"/>
                        </a:spcBef>
                        <a:buNone/>
                      </a:pPr>
                      <a:r>
                        <a:rPr lang="en"/>
                        <a:t>a</a:t>
                      </a:r>
                    </a:p>
                  </a:txBody>
                  <a:tcPr marT="91425" marB="91425" marR="91425" marL="91425"/>
                </a:tc>
                <a:tc>
                  <a:txBody>
                    <a:bodyPr>
                      <a:noAutofit/>
                    </a:bodyPr>
                    <a:lstStyle/>
                    <a:p>
                      <a:pPr lvl="0" rtl="0">
                        <a:spcBef>
                          <a:spcPts val="0"/>
                        </a:spcBef>
                        <a:buNone/>
                      </a:pPr>
                      <a:r>
                        <a:rPr lang="en"/>
                        <a:t>great</a:t>
                      </a:r>
                    </a:p>
                  </a:txBody>
                  <a:tcPr marT="91425" marB="91425" marR="91425" marL="91425"/>
                </a:tc>
                <a:tc>
                  <a:txBody>
                    <a:bodyPr>
                      <a:noAutofit/>
                    </a:bodyPr>
                    <a:lstStyle/>
                    <a:p>
                      <a:pPr lvl="0" rtl="0">
                        <a:spcBef>
                          <a:spcPts val="0"/>
                        </a:spcBef>
                        <a:buNone/>
                      </a:pPr>
                      <a:r>
                        <a:rPr lang="en"/>
                        <a:t>poor</a:t>
                      </a:r>
                    </a:p>
                  </a:txBody>
                  <a:tcPr marT="91425" marB="91425" marR="91425" marL="91425"/>
                </a:tc>
                <a:tc>
                  <a:txBody>
                    <a:bodyPr>
                      <a:noAutofit/>
                    </a:bodyPr>
                    <a:lstStyle/>
                    <a:p>
                      <a:pPr lvl="0" rtl="0">
                        <a:spcBef>
                          <a:spcPts val="0"/>
                        </a:spcBef>
                        <a:buNone/>
                      </a:pPr>
                      <a:r>
                        <a:rPr lang="en"/>
                        <a:t>restaurant</a:t>
                      </a:r>
                    </a:p>
                  </a:txBody>
                  <a:tcPr marT="91425" marB="91425" marR="91425" marL="91425"/>
                </a:tc>
                <a:tc>
                  <a:txBody>
                    <a:bodyPr>
                      <a:noAutofit/>
                    </a:bodyPr>
                    <a:lstStyle/>
                    <a:p>
                      <a:pPr lvl="0" rtl="0">
                        <a:spcBef>
                          <a:spcPts val="0"/>
                        </a:spcBef>
                        <a:buNone/>
                      </a:pPr>
                      <a:r>
                        <a:rPr lang="en"/>
                        <a:t>service</a:t>
                      </a:r>
                    </a:p>
                  </a:txBody>
                  <a:tcPr marT="91425" marB="91425" marR="91425" marL="91425"/>
                </a:tc>
                <a:tc>
                  <a:txBody>
                    <a:bodyPr>
                      <a:noAutofit/>
                    </a:bodyPr>
                    <a:lstStyle/>
                    <a:p>
                      <a:pPr lvl="0" rtl="0">
                        <a:spcBef>
                          <a:spcPts val="0"/>
                        </a:spcBef>
                        <a:buNone/>
                      </a:pPr>
                      <a:r>
                        <a:rPr lang="en"/>
                        <a:t>wine</a:t>
                      </a:r>
                    </a:p>
                  </a:txBody>
                  <a:tcPr marT="91425" marB="91425" marR="91425" marL="91425"/>
                </a:tc>
                <a:tc>
                  <a:txBody>
                    <a:bodyPr>
                      <a:noAutofit/>
                    </a:bodyPr>
                    <a:lstStyle/>
                    <a:p>
                      <a:pPr lvl="0" rtl="0">
                        <a:spcBef>
                          <a:spcPts val="0"/>
                        </a:spcBef>
                        <a:buNone/>
                      </a:pPr>
                      <a:r>
                        <a:rPr lang="en"/>
                        <a:t>class</a:t>
                      </a:r>
                    </a:p>
                  </a:txBody>
                  <a:tcPr marT="91425" marB="91425" marR="91425" marL="91425"/>
                </a:tc>
              </a:tr>
              <a:tr h="396200">
                <a:tc>
                  <a:txBody>
                    <a:bodyPr>
                      <a:noAutofit/>
                    </a:bodyPr>
                    <a:lstStyle/>
                    <a:p>
                      <a:pPr lvl="0" rtl="0">
                        <a:spcBef>
                          <a:spcPts val="0"/>
                        </a:spcBef>
                        <a:buNone/>
                      </a:pPr>
                      <a:r>
                        <a:rPr lang="en"/>
                        <a:t>2</a:t>
                      </a:r>
                    </a:p>
                  </a:txBody>
                  <a:tcPr marT="91425" marB="91425" marR="91425" marL="91425"/>
                </a:tc>
                <a:tc>
                  <a:txBody>
                    <a:bodyPr>
                      <a:noAutofit/>
                    </a:bodyPr>
                    <a:lstStyle/>
                    <a:p>
                      <a:pPr lvl="0" rtl="0">
                        <a:spcBef>
                          <a:spcPts val="0"/>
                        </a:spcBef>
                        <a:buNone/>
                      </a:pPr>
                      <a:r>
                        <a:rPr lang="en"/>
                        <a:t>1</a:t>
                      </a: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rPr lang="en"/>
                        <a:t>1</a:t>
                      </a:r>
                    </a:p>
                  </a:txBody>
                  <a:tcPr marT="91425" marB="91425" marR="91425" marL="91425"/>
                </a:tc>
                <a:tc>
                  <a:txBody>
                    <a:bodyPr>
                      <a:noAutofit/>
                    </a:bodyPr>
                    <a:lstStyle/>
                    <a:p>
                      <a:pPr lvl="0" rtl="0">
                        <a:spcBef>
                          <a:spcPts val="0"/>
                        </a:spcBef>
                        <a:buNone/>
                      </a:pPr>
                      <a:r>
                        <a:rPr lang="en"/>
                        <a:t>1</a:t>
                      </a:r>
                    </a:p>
                  </a:txBody>
                  <a:tcPr marT="91425" marB="91425" marR="91425" marL="91425"/>
                </a:tc>
                <a:tc>
                  <a:txBody>
                    <a:bodyPr>
                      <a:noAutofit/>
                    </a:bodyPr>
                    <a:lstStyle/>
                    <a:p>
                      <a:pPr lvl="0" rtl="0">
                        <a:spcBef>
                          <a:spcPts val="0"/>
                        </a:spcBef>
                        <a:buNone/>
                      </a:pPr>
                      <a:r>
                        <a:rPr lang="en"/>
                        <a:t>1</a:t>
                      </a: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rPr lang="en"/>
                        <a:t>-</a:t>
                      </a:r>
                    </a:p>
                  </a:txBody>
                  <a:tcPr marT="91425" marB="91425" marR="91425" marL="91425"/>
                </a:tc>
              </a:tr>
              <a:tr h="396200">
                <a:tc>
                  <a:txBody>
                    <a:bodyPr>
                      <a:noAutofit/>
                    </a:bodyPr>
                    <a:lstStyle/>
                    <a:p>
                      <a:pPr lvl="0" rtl="0">
                        <a:spcBef>
                          <a:spcPts val="0"/>
                        </a:spcBef>
                        <a:buNone/>
                      </a:pPr>
                      <a:r>
                        <a:rPr lang="en"/>
                        <a:t>4</a:t>
                      </a: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rPr lang="en"/>
                        <a:t>1</a:t>
                      </a:r>
                    </a:p>
                  </a:txBody>
                  <a:tcPr marT="91425" marB="91425" marR="91425" marL="91425"/>
                </a:tc>
                <a:tc>
                  <a:txBody>
                    <a:bodyPr>
                      <a:noAutofit/>
                    </a:bodyPr>
                    <a:lstStyle/>
                    <a:p>
                      <a:pPr lvl="0" rtl="0">
                        <a:spcBef>
                          <a:spcPts val="0"/>
                        </a:spcBef>
                        <a:buNone/>
                      </a:pPr>
                      <a:r>
                        <a:t/>
                      </a:r>
                      <a:endParaRPr/>
                    </a:p>
                  </a:txBody>
                  <a:tcPr marT="91425" marB="91425" marR="91425" marL="91425"/>
                </a:tc>
                <a:tc>
                  <a:txBody>
                    <a:bodyPr>
                      <a:noAutofit/>
                    </a:bodyPr>
                    <a:lstStyle/>
                    <a:p>
                      <a:pPr lvl="0" rtl="0">
                        <a:spcBef>
                          <a:spcPts val="0"/>
                        </a:spcBef>
                        <a:buNone/>
                      </a:pPr>
                      <a:r>
                        <a:rPr lang="en"/>
                        <a:t>1</a:t>
                      </a:r>
                    </a:p>
                  </a:txBody>
                  <a:tcPr marT="91425" marB="91425" marR="91425" marL="91425"/>
                </a:tc>
                <a:tc>
                  <a:txBody>
                    <a:bodyPr>
                      <a:noAutofit/>
                    </a:bodyPr>
                    <a:lstStyle/>
                    <a:p>
                      <a:pPr lvl="0">
                        <a:spcBef>
                          <a:spcPts val="0"/>
                        </a:spcBef>
                        <a:buNone/>
                      </a:pPr>
                      <a:r>
                        <a:t/>
                      </a:r>
                      <a:endParaRPr/>
                    </a:p>
                  </a:txBody>
                  <a:tcPr marT="91425" marB="91425" marR="91425" marL="91425"/>
                </a:tc>
                <a:tc>
                  <a:txBody>
                    <a:bodyPr>
                      <a:noAutofit/>
                    </a:bodyPr>
                    <a:lstStyle/>
                    <a:p>
                      <a:pPr lvl="0" rtl="0">
                        <a:spcBef>
                          <a:spcPts val="0"/>
                        </a:spcBef>
                        <a:buNone/>
                      </a:pPr>
                      <a:r>
                        <a:rPr lang="en"/>
                        <a:t>-</a:t>
                      </a:r>
                    </a:p>
                  </a:txBody>
                  <a:tcPr marT="91425" marB="91425" marR="91425" marL="91425"/>
                </a:tc>
              </a:tr>
            </a:tbl>
          </a:graphicData>
        </a:graphic>
      </p:graphicFrame>
      <p:pic>
        <p:nvPicPr>
          <p:cNvPr id="130" name="Shape 130"/>
          <p:cNvPicPr preferRelativeResize="0"/>
          <p:nvPr/>
        </p:nvPicPr>
        <p:blipFill>
          <a:blip r:embed="rId3">
            <a:alphaModFix/>
          </a:blip>
          <a:stretch>
            <a:fillRect/>
          </a:stretch>
        </p:blipFill>
        <p:spPr>
          <a:xfrm>
            <a:off x="2913887" y="1518950"/>
            <a:ext cx="3316224" cy="7440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4" name="Shape 134"/>
        <p:cNvGrpSpPr/>
        <p:nvPr/>
      </p:nvGrpSpPr>
      <p:grpSpPr>
        <a:xfrm>
          <a:off x="0" y="0"/>
          <a:ext cx="0" cy="0"/>
          <a:chOff x="0" y="0"/>
          <a:chExt cx="0" cy="0"/>
        </a:xfrm>
      </p:grpSpPr>
      <p:sp>
        <p:nvSpPr>
          <p:cNvPr id="135" name="Shape 135"/>
          <p:cNvSpPr txBox="1"/>
          <p:nvPr/>
        </p:nvSpPr>
        <p:spPr>
          <a:xfrm>
            <a:off x="1366187" y="2988062"/>
            <a:ext cx="6411600" cy="908400"/>
          </a:xfrm>
          <a:prstGeom prst="rect">
            <a:avLst/>
          </a:prstGeom>
          <a:noFill/>
          <a:ln>
            <a:noFill/>
          </a:ln>
        </p:spPr>
        <p:txBody>
          <a:bodyPr anchorCtr="0" anchor="ctr" bIns="91425" lIns="91425" rIns="91425" tIns="91425">
            <a:noAutofit/>
          </a:bodyPr>
          <a:lstStyle/>
          <a:p>
            <a:pPr lvl="0" rtl="0">
              <a:spcBef>
                <a:spcPts val="0"/>
              </a:spcBef>
              <a:buNone/>
            </a:pPr>
            <a:r>
              <a:rPr lang="en" sz="2000"/>
              <a:t>P(</a:t>
            </a:r>
            <a:r>
              <a:rPr b="1" lang="en" sz="2000">
                <a:solidFill>
                  <a:srgbClr val="0B5394"/>
                </a:solidFill>
              </a:rPr>
              <a:t>review</a:t>
            </a:r>
            <a:r>
              <a:rPr lang="en" sz="2000"/>
              <a:t> |</a:t>
            </a:r>
            <a:r>
              <a:rPr lang="en" sz="2000">
                <a:solidFill>
                  <a:srgbClr val="00FF00"/>
                </a:solidFill>
              </a:rPr>
              <a:t>- </a:t>
            </a:r>
            <a:r>
              <a:rPr lang="en" sz="2000"/>
              <a:t>) = </a:t>
            </a:r>
            <a:r>
              <a:rPr lang="en" sz="1600"/>
              <a:t>P(</a:t>
            </a:r>
            <a:r>
              <a:rPr lang="en" sz="1600">
                <a:solidFill>
                  <a:srgbClr val="00FF00"/>
                </a:solidFill>
              </a:rPr>
              <a:t>-</a:t>
            </a:r>
            <a:r>
              <a:rPr lang="en" sz="1600"/>
              <a:t>) * P(</a:t>
            </a:r>
            <a:r>
              <a:rPr lang="en" sz="1600">
                <a:solidFill>
                  <a:srgbClr val="FF9900"/>
                </a:solidFill>
              </a:rPr>
              <a:t>I</a:t>
            </a:r>
            <a:r>
              <a:rPr lang="en" sz="1600"/>
              <a:t>|</a:t>
            </a:r>
            <a:r>
              <a:rPr lang="en" sz="1600">
                <a:solidFill>
                  <a:srgbClr val="00FF00"/>
                </a:solidFill>
              </a:rPr>
              <a:t>-</a:t>
            </a:r>
            <a:r>
              <a:rPr lang="en" sz="1600"/>
              <a:t>) * P(</a:t>
            </a:r>
            <a:r>
              <a:rPr lang="en" sz="1600">
                <a:solidFill>
                  <a:srgbClr val="FF9900"/>
                </a:solidFill>
              </a:rPr>
              <a:t>loved</a:t>
            </a:r>
            <a:r>
              <a:rPr lang="en" sz="1600"/>
              <a:t>|</a:t>
            </a:r>
            <a:r>
              <a:rPr lang="en" sz="1600">
                <a:solidFill>
                  <a:srgbClr val="00FF00"/>
                </a:solidFill>
              </a:rPr>
              <a:t>-</a:t>
            </a:r>
            <a:r>
              <a:rPr lang="en" sz="1600"/>
              <a:t>) * P(</a:t>
            </a:r>
            <a:r>
              <a:rPr lang="en" sz="1600">
                <a:solidFill>
                  <a:srgbClr val="FF9900"/>
                </a:solidFill>
              </a:rPr>
              <a:t>the</a:t>
            </a:r>
            <a:r>
              <a:rPr lang="en" sz="1600"/>
              <a:t>|</a:t>
            </a:r>
            <a:r>
              <a:rPr lang="en" sz="1600">
                <a:solidFill>
                  <a:srgbClr val="00FF00"/>
                </a:solidFill>
              </a:rPr>
              <a:t>-</a:t>
            </a:r>
            <a:r>
              <a:rPr lang="en" sz="1600"/>
              <a:t>) * P(</a:t>
            </a:r>
            <a:r>
              <a:rPr lang="en" sz="1600">
                <a:solidFill>
                  <a:srgbClr val="FF9900"/>
                </a:solidFill>
              </a:rPr>
              <a:t>restaurant</a:t>
            </a:r>
            <a:r>
              <a:rPr lang="en" sz="1600"/>
              <a:t>|</a:t>
            </a:r>
            <a:r>
              <a:rPr lang="en" sz="1600">
                <a:solidFill>
                  <a:srgbClr val="00FF00"/>
                </a:solidFill>
              </a:rPr>
              <a:t>-</a:t>
            </a:r>
            <a:r>
              <a:rPr lang="en" sz="1600"/>
              <a:t>)</a:t>
            </a:r>
          </a:p>
          <a:p>
            <a:pPr indent="457200" lvl="0" marL="914400" rtl="0">
              <a:spcBef>
                <a:spcPts val="0"/>
              </a:spcBef>
              <a:buNone/>
            </a:pPr>
            <a:r>
              <a:rPr lang="en" sz="1600"/>
              <a:t>  </a:t>
            </a:r>
            <a:r>
              <a:rPr lang="en" sz="2000"/>
              <a:t>=</a:t>
            </a:r>
            <a:r>
              <a:rPr lang="en" sz="1600"/>
              <a:t>  2 / 5 * 1 / 9 * 		   *  1 / 9    *  		   ≈	</a:t>
            </a:r>
          </a:p>
        </p:txBody>
      </p:sp>
      <p:sp>
        <p:nvSpPr>
          <p:cNvPr id="136" name="Shape 136"/>
          <p:cNvSpPr txBox="1"/>
          <p:nvPr>
            <p:ph type="title"/>
          </p:nvPr>
        </p:nvSpPr>
        <p:spPr>
          <a:xfrm>
            <a:off x="98250" y="16350"/>
            <a:ext cx="8826600" cy="602700"/>
          </a:xfrm>
          <a:prstGeom prst="rect">
            <a:avLst/>
          </a:prstGeom>
        </p:spPr>
        <p:txBody>
          <a:bodyPr anchorCtr="0" anchor="ctr" bIns="91425" lIns="91425" rIns="91425" tIns="91425">
            <a:noAutofit/>
          </a:bodyPr>
          <a:lstStyle/>
          <a:p>
            <a:pPr lvl="0" rtl="0">
              <a:spcBef>
                <a:spcPts val="0"/>
              </a:spcBef>
              <a:buNone/>
            </a:pPr>
            <a:r>
              <a:rPr lang="en"/>
              <a:t>Naive Bayes</a:t>
            </a:r>
          </a:p>
        </p:txBody>
      </p:sp>
      <p:sp>
        <p:nvSpPr>
          <p:cNvPr id="137" name="Shape 137"/>
          <p:cNvSpPr txBox="1"/>
          <p:nvPr/>
        </p:nvSpPr>
        <p:spPr>
          <a:xfrm>
            <a:off x="143250" y="3967100"/>
            <a:ext cx="8736600" cy="889200"/>
          </a:xfrm>
          <a:prstGeom prst="rect">
            <a:avLst/>
          </a:prstGeom>
          <a:noFill/>
          <a:ln>
            <a:noFill/>
          </a:ln>
        </p:spPr>
        <p:txBody>
          <a:bodyPr anchorCtr="0" anchor="ctr" bIns="91425" lIns="91425" rIns="91425" tIns="91425">
            <a:noAutofit/>
          </a:bodyPr>
          <a:lstStyle/>
          <a:p>
            <a:pPr lvl="0" rtl="0" algn="ctr">
              <a:spcBef>
                <a:spcPts val="0"/>
              </a:spcBef>
              <a:buNone/>
            </a:pPr>
            <a:r>
              <a:rPr lang="en" sz="2000"/>
              <a:t>P(</a:t>
            </a:r>
            <a:r>
              <a:rPr b="1" lang="en" sz="2000">
                <a:solidFill>
                  <a:srgbClr val="0B5394"/>
                </a:solidFill>
              </a:rPr>
              <a:t>review</a:t>
            </a:r>
            <a:r>
              <a:rPr lang="en" sz="2000"/>
              <a:t> | </a:t>
            </a:r>
            <a:r>
              <a:rPr b="1" lang="en" sz="2000">
                <a:solidFill>
                  <a:srgbClr val="FF0000"/>
                </a:solidFill>
              </a:rPr>
              <a:t>+</a:t>
            </a:r>
            <a:r>
              <a:rPr b="1" lang="en" sz="2000"/>
              <a:t>)</a:t>
            </a:r>
            <a:r>
              <a:rPr lang="en" sz="2000"/>
              <a:t>  &gt;  P(</a:t>
            </a:r>
            <a:r>
              <a:rPr b="1" lang="en" sz="2000">
                <a:solidFill>
                  <a:srgbClr val="0B5394"/>
                </a:solidFill>
              </a:rPr>
              <a:t>review</a:t>
            </a:r>
            <a:r>
              <a:rPr lang="en" sz="2000"/>
              <a:t> | </a:t>
            </a:r>
            <a:r>
              <a:rPr b="1" lang="en" sz="2000">
                <a:solidFill>
                  <a:srgbClr val="00FF00"/>
                </a:solidFill>
              </a:rPr>
              <a:t>-</a:t>
            </a:r>
            <a:r>
              <a:rPr lang="en" sz="2000"/>
              <a:t>)</a:t>
            </a:r>
          </a:p>
          <a:p>
            <a:pPr lvl="0" rtl="0" algn="ctr">
              <a:spcBef>
                <a:spcPts val="0"/>
              </a:spcBef>
              <a:buNone/>
            </a:pPr>
            <a:r>
              <a:rPr lang="en" sz="2000">
                <a:solidFill>
                  <a:srgbClr val="0000FF"/>
                </a:solidFill>
              </a:rPr>
              <a:t>Then This review is probably </a:t>
            </a:r>
            <a:r>
              <a:rPr lang="en" sz="2000">
                <a:solidFill>
                  <a:srgbClr val="FF0000"/>
                </a:solidFill>
              </a:rPr>
              <a:t>positive</a:t>
            </a:r>
            <a:r>
              <a:rPr lang="en" sz="2000">
                <a:solidFill>
                  <a:srgbClr val="0000FF"/>
                </a:solidFill>
              </a:rPr>
              <a:t>.</a:t>
            </a:r>
          </a:p>
        </p:txBody>
      </p:sp>
      <p:pic>
        <p:nvPicPr>
          <p:cNvPr id="138" name="Shape 138"/>
          <p:cNvPicPr preferRelativeResize="0"/>
          <p:nvPr/>
        </p:nvPicPr>
        <p:blipFill>
          <a:blip r:embed="rId3">
            <a:alphaModFix/>
          </a:blip>
          <a:stretch>
            <a:fillRect/>
          </a:stretch>
        </p:blipFill>
        <p:spPr>
          <a:xfrm>
            <a:off x="437450" y="848499"/>
            <a:ext cx="8148199" cy="345850"/>
          </a:xfrm>
          <a:prstGeom prst="rect">
            <a:avLst/>
          </a:prstGeom>
          <a:noFill/>
          <a:ln>
            <a:noFill/>
          </a:ln>
        </p:spPr>
      </p:pic>
      <p:pic>
        <p:nvPicPr>
          <p:cNvPr id="139" name="Shape 139"/>
          <p:cNvPicPr preferRelativeResize="0"/>
          <p:nvPr/>
        </p:nvPicPr>
        <p:blipFill>
          <a:blip r:embed="rId4">
            <a:alphaModFix/>
          </a:blip>
          <a:stretch>
            <a:fillRect/>
          </a:stretch>
        </p:blipFill>
        <p:spPr>
          <a:xfrm>
            <a:off x="437450" y="1262200"/>
            <a:ext cx="8182301" cy="290275"/>
          </a:xfrm>
          <a:prstGeom prst="rect">
            <a:avLst/>
          </a:prstGeom>
          <a:noFill/>
          <a:ln>
            <a:noFill/>
          </a:ln>
        </p:spPr>
      </p:pic>
      <p:sp>
        <p:nvSpPr>
          <p:cNvPr id="140" name="Shape 140"/>
          <p:cNvSpPr txBox="1"/>
          <p:nvPr/>
        </p:nvSpPr>
        <p:spPr>
          <a:xfrm>
            <a:off x="2415650" y="1728900"/>
            <a:ext cx="3860400" cy="492000"/>
          </a:xfrm>
          <a:prstGeom prst="rect">
            <a:avLst/>
          </a:prstGeom>
          <a:noFill/>
          <a:ln>
            <a:noFill/>
          </a:ln>
        </p:spPr>
        <p:txBody>
          <a:bodyPr anchorCtr="0" anchor="ctr" bIns="91425" lIns="91425" rIns="91425" tIns="91425">
            <a:noAutofit/>
          </a:bodyPr>
          <a:lstStyle/>
          <a:p>
            <a:pPr lvl="0" rtl="0">
              <a:spcBef>
                <a:spcPts val="0"/>
              </a:spcBef>
              <a:buNone/>
            </a:pPr>
            <a:r>
              <a:rPr b="1" lang="en" sz="2000">
                <a:solidFill>
                  <a:srgbClr val="0B5394"/>
                </a:solidFill>
              </a:rPr>
              <a:t>review</a:t>
            </a:r>
            <a:r>
              <a:rPr lang="en" sz="2000"/>
              <a:t> = </a:t>
            </a:r>
            <a:r>
              <a:rPr lang="en" sz="2000">
                <a:solidFill>
                  <a:srgbClr val="FF9900"/>
                </a:solidFill>
              </a:rPr>
              <a:t>“I loved the restaurant”</a:t>
            </a:r>
            <a:r>
              <a:rPr lang="en" sz="2000"/>
              <a:t>	</a:t>
            </a:r>
          </a:p>
        </p:txBody>
      </p:sp>
      <p:sp>
        <p:nvSpPr>
          <p:cNvPr id="141" name="Shape 141"/>
          <p:cNvSpPr txBox="1"/>
          <p:nvPr/>
        </p:nvSpPr>
        <p:spPr>
          <a:xfrm>
            <a:off x="1366200" y="2195625"/>
            <a:ext cx="6583500" cy="908400"/>
          </a:xfrm>
          <a:prstGeom prst="rect">
            <a:avLst/>
          </a:prstGeom>
          <a:noFill/>
          <a:ln>
            <a:noFill/>
          </a:ln>
        </p:spPr>
        <p:txBody>
          <a:bodyPr anchorCtr="0" anchor="ctr" bIns="91425" lIns="91425" rIns="91425" tIns="91425">
            <a:noAutofit/>
          </a:bodyPr>
          <a:lstStyle/>
          <a:p>
            <a:pPr lvl="0" rtl="0">
              <a:spcBef>
                <a:spcPts val="0"/>
              </a:spcBef>
              <a:buNone/>
            </a:pPr>
            <a:r>
              <a:rPr lang="en" sz="2000"/>
              <a:t>P(</a:t>
            </a:r>
            <a:r>
              <a:rPr b="1" lang="en" sz="2000">
                <a:solidFill>
                  <a:srgbClr val="0B5394"/>
                </a:solidFill>
              </a:rPr>
              <a:t>review</a:t>
            </a:r>
            <a:r>
              <a:rPr lang="en" sz="2000"/>
              <a:t> |</a:t>
            </a:r>
            <a:r>
              <a:rPr b="1" lang="en" sz="2000">
                <a:solidFill>
                  <a:srgbClr val="FF0000"/>
                </a:solidFill>
              </a:rPr>
              <a:t>+</a:t>
            </a:r>
            <a:r>
              <a:rPr lang="en" sz="2000"/>
              <a:t>) = </a:t>
            </a:r>
            <a:r>
              <a:rPr lang="en" sz="1600"/>
              <a:t>P(</a:t>
            </a:r>
            <a:r>
              <a:rPr lang="en" sz="1600">
                <a:solidFill>
                  <a:srgbClr val="FF0000"/>
                </a:solidFill>
              </a:rPr>
              <a:t>+</a:t>
            </a:r>
            <a:r>
              <a:rPr lang="en" sz="1600"/>
              <a:t>) * P(</a:t>
            </a:r>
            <a:r>
              <a:rPr lang="en" sz="1600">
                <a:solidFill>
                  <a:srgbClr val="FF9900"/>
                </a:solidFill>
              </a:rPr>
              <a:t>I</a:t>
            </a:r>
            <a:r>
              <a:rPr lang="en" sz="1600"/>
              <a:t>|</a:t>
            </a:r>
            <a:r>
              <a:rPr lang="en" sz="1600">
                <a:solidFill>
                  <a:srgbClr val="FF0000"/>
                </a:solidFill>
              </a:rPr>
              <a:t>+</a:t>
            </a:r>
            <a:r>
              <a:rPr lang="en" sz="1600"/>
              <a:t>) * P(</a:t>
            </a:r>
            <a:r>
              <a:rPr lang="en" sz="1600">
                <a:solidFill>
                  <a:srgbClr val="FF9900"/>
                </a:solidFill>
              </a:rPr>
              <a:t>loved</a:t>
            </a:r>
            <a:r>
              <a:rPr lang="en" sz="1600"/>
              <a:t>|</a:t>
            </a:r>
            <a:r>
              <a:rPr lang="en" sz="1600">
                <a:solidFill>
                  <a:srgbClr val="FF0000"/>
                </a:solidFill>
              </a:rPr>
              <a:t>+</a:t>
            </a:r>
            <a:r>
              <a:rPr lang="en" sz="1600"/>
              <a:t>) * P(</a:t>
            </a:r>
            <a:r>
              <a:rPr lang="en" sz="1600">
                <a:solidFill>
                  <a:srgbClr val="FF9900"/>
                </a:solidFill>
              </a:rPr>
              <a:t>the</a:t>
            </a:r>
            <a:r>
              <a:rPr lang="en" sz="1600"/>
              <a:t>|</a:t>
            </a:r>
            <a:r>
              <a:rPr lang="en" sz="1600">
                <a:solidFill>
                  <a:srgbClr val="FF0000"/>
                </a:solidFill>
              </a:rPr>
              <a:t>+</a:t>
            </a:r>
            <a:r>
              <a:rPr lang="en" sz="1600"/>
              <a:t>) * P(</a:t>
            </a:r>
            <a:r>
              <a:rPr lang="en" sz="1600">
                <a:solidFill>
                  <a:srgbClr val="FF9900"/>
                </a:solidFill>
              </a:rPr>
              <a:t>restaurant</a:t>
            </a:r>
            <a:r>
              <a:rPr lang="en" sz="1600"/>
              <a:t>|</a:t>
            </a:r>
            <a:r>
              <a:rPr lang="en" sz="1600">
                <a:solidFill>
                  <a:srgbClr val="FF0000"/>
                </a:solidFill>
              </a:rPr>
              <a:t>+</a:t>
            </a:r>
            <a:r>
              <a:rPr lang="en" sz="1600"/>
              <a:t>)</a:t>
            </a:r>
          </a:p>
          <a:p>
            <a:pPr lvl="0" rtl="0">
              <a:spcBef>
                <a:spcPts val="0"/>
              </a:spcBef>
              <a:buNone/>
            </a:pPr>
            <a:r>
              <a:rPr lang="en" sz="1600"/>
              <a:t>                          </a:t>
            </a:r>
            <a:r>
              <a:rPr lang="en" sz="2000"/>
              <a:t>= </a:t>
            </a:r>
            <a:r>
              <a:rPr lang="en" sz="1600"/>
              <a:t> 3 / 5 * 1 / 12  *  1 / 12    *    1 / 12   *   1 / 6  ≈</a:t>
            </a:r>
          </a:p>
        </p:txBody>
      </p:sp>
      <p:pic>
        <p:nvPicPr>
          <p:cNvPr id="142" name="Shape 142"/>
          <p:cNvPicPr preferRelativeResize="0"/>
          <p:nvPr/>
        </p:nvPicPr>
        <p:blipFill>
          <a:blip r:embed="rId5">
            <a:alphaModFix/>
          </a:blip>
          <a:stretch>
            <a:fillRect/>
          </a:stretch>
        </p:blipFill>
        <p:spPr>
          <a:xfrm>
            <a:off x="4551944" y="3492194"/>
            <a:ext cx="408026" cy="242749"/>
          </a:xfrm>
          <a:prstGeom prst="rect">
            <a:avLst/>
          </a:prstGeom>
          <a:noFill/>
          <a:ln>
            <a:noFill/>
          </a:ln>
        </p:spPr>
      </p:pic>
      <p:pic>
        <p:nvPicPr>
          <p:cNvPr id="143" name="Shape 143"/>
          <p:cNvPicPr preferRelativeResize="0"/>
          <p:nvPr/>
        </p:nvPicPr>
        <p:blipFill>
          <a:blip r:embed="rId5">
            <a:alphaModFix/>
          </a:blip>
          <a:stretch>
            <a:fillRect/>
          </a:stretch>
        </p:blipFill>
        <p:spPr>
          <a:xfrm>
            <a:off x="6637569" y="3492194"/>
            <a:ext cx="408026" cy="242749"/>
          </a:xfrm>
          <a:prstGeom prst="rect">
            <a:avLst/>
          </a:prstGeom>
          <a:noFill/>
          <a:ln>
            <a:noFill/>
          </a:ln>
        </p:spPr>
      </p:pic>
      <p:pic>
        <p:nvPicPr>
          <p:cNvPr id="144" name="Shape 144"/>
          <p:cNvPicPr preferRelativeResize="0"/>
          <p:nvPr/>
        </p:nvPicPr>
        <p:blipFill>
          <a:blip r:embed="rId6">
            <a:alphaModFix/>
          </a:blip>
          <a:stretch>
            <a:fillRect/>
          </a:stretch>
        </p:blipFill>
        <p:spPr>
          <a:xfrm>
            <a:off x="7402170" y="3492207"/>
            <a:ext cx="1266106" cy="242724"/>
          </a:xfrm>
          <a:prstGeom prst="rect">
            <a:avLst/>
          </a:prstGeom>
          <a:noFill/>
          <a:ln>
            <a:noFill/>
          </a:ln>
        </p:spPr>
      </p:pic>
      <p:pic>
        <p:nvPicPr>
          <p:cNvPr id="145" name="Shape 145"/>
          <p:cNvPicPr preferRelativeResize="0"/>
          <p:nvPr/>
        </p:nvPicPr>
        <p:blipFill>
          <a:blip r:embed="rId7">
            <a:alphaModFix/>
          </a:blip>
          <a:stretch>
            <a:fillRect/>
          </a:stretch>
        </p:blipFill>
        <p:spPr>
          <a:xfrm>
            <a:off x="7402175" y="2674725"/>
            <a:ext cx="1149750" cy="2427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9" name="Shape 149"/>
        <p:cNvGrpSpPr/>
        <p:nvPr/>
      </p:nvGrpSpPr>
      <p:grpSpPr>
        <a:xfrm>
          <a:off x="0" y="0"/>
          <a:ext cx="0" cy="0"/>
          <a:chOff x="0" y="0"/>
          <a:chExt cx="0" cy="0"/>
        </a:xfrm>
      </p:grpSpPr>
      <p:pic>
        <p:nvPicPr>
          <p:cNvPr id="150" name="Shape 150"/>
          <p:cNvPicPr preferRelativeResize="0"/>
          <p:nvPr/>
        </p:nvPicPr>
        <p:blipFill>
          <a:blip r:embed="rId3">
            <a:alphaModFix/>
          </a:blip>
          <a:stretch>
            <a:fillRect/>
          </a:stretch>
        </p:blipFill>
        <p:spPr>
          <a:xfrm>
            <a:off x="1371730" y="0"/>
            <a:ext cx="6588869" cy="5143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4" name="Shape 154"/>
        <p:cNvGrpSpPr/>
        <p:nvPr/>
      </p:nvGrpSpPr>
      <p:grpSpPr>
        <a:xfrm>
          <a:off x="0" y="0"/>
          <a:ext cx="0" cy="0"/>
          <a:chOff x="0" y="0"/>
          <a:chExt cx="0" cy="0"/>
        </a:xfrm>
      </p:grpSpPr>
      <p:sp>
        <p:nvSpPr>
          <p:cNvPr id="155" name="Shape 155"/>
          <p:cNvSpPr txBox="1"/>
          <p:nvPr>
            <p:ph type="title"/>
          </p:nvPr>
        </p:nvSpPr>
        <p:spPr>
          <a:xfrm>
            <a:off x="433800" y="1361700"/>
            <a:ext cx="8276400" cy="2613600"/>
          </a:xfrm>
          <a:prstGeom prst="rect">
            <a:avLst/>
          </a:prstGeom>
        </p:spPr>
        <p:txBody>
          <a:bodyPr anchorCtr="0" anchor="ctr" bIns="91425" lIns="91425" rIns="91425" tIns="91425">
            <a:noAutofit/>
          </a:bodyPr>
          <a:lstStyle/>
          <a:p>
            <a:pPr lvl="0">
              <a:spcBef>
                <a:spcPts val="0"/>
              </a:spcBef>
              <a:buNone/>
            </a:pPr>
            <a:r>
              <a:rPr lang="en"/>
              <a:t>Re-rate and Index the Business</a:t>
            </a:r>
          </a:p>
          <a:p>
            <a:pPr lvl="0" rtl="0">
              <a:spcBef>
                <a:spcPts val="0"/>
              </a:spcBef>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9" name="Shape 159"/>
        <p:cNvGrpSpPr/>
        <p:nvPr/>
      </p:nvGrpSpPr>
      <p:grpSpPr>
        <a:xfrm>
          <a:off x="0" y="0"/>
          <a:ext cx="0" cy="0"/>
          <a:chOff x="0" y="0"/>
          <a:chExt cx="0" cy="0"/>
        </a:xfrm>
      </p:grpSpPr>
      <p:sp>
        <p:nvSpPr>
          <p:cNvPr id="160" name="Shape 160"/>
          <p:cNvSpPr txBox="1"/>
          <p:nvPr>
            <p:ph type="title"/>
          </p:nvPr>
        </p:nvSpPr>
        <p:spPr>
          <a:xfrm>
            <a:off x="471900" y="738725"/>
            <a:ext cx="8222100" cy="767700"/>
          </a:xfrm>
          <a:prstGeom prst="rect">
            <a:avLst/>
          </a:prstGeom>
        </p:spPr>
        <p:txBody>
          <a:bodyPr anchorCtr="0" anchor="b" bIns="91425" lIns="91425" rIns="91425" tIns="91425">
            <a:noAutofit/>
          </a:bodyPr>
          <a:lstStyle/>
          <a:p>
            <a:pPr lvl="0" rtl="0">
              <a:spcBef>
                <a:spcPts val="0"/>
              </a:spcBef>
              <a:buNone/>
            </a:pPr>
            <a:r>
              <a:rPr lang="en"/>
              <a:t>Why Re-rate each business?</a:t>
            </a:r>
          </a:p>
        </p:txBody>
      </p:sp>
      <p:sp>
        <p:nvSpPr>
          <p:cNvPr id="161" name="Shape 161"/>
          <p:cNvSpPr txBox="1"/>
          <p:nvPr>
            <p:ph idx="1" type="body"/>
          </p:nvPr>
        </p:nvSpPr>
        <p:spPr>
          <a:xfrm>
            <a:off x="471900" y="2132025"/>
            <a:ext cx="8072100" cy="2523300"/>
          </a:xfrm>
          <a:prstGeom prst="rect">
            <a:avLst/>
          </a:prstGeom>
        </p:spPr>
        <p:txBody>
          <a:bodyPr anchorCtr="0" anchor="t" bIns="91425" lIns="91425" rIns="91425" tIns="91425">
            <a:noAutofit/>
          </a:bodyPr>
          <a:lstStyle/>
          <a:p>
            <a:pPr indent="-228600" lvl="0" marL="457200" rtl="0">
              <a:lnSpc>
                <a:spcPct val="150000"/>
              </a:lnSpc>
              <a:spcBef>
                <a:spcPts val="0"/>
              </a:spcBef>
            </a:pPr>
            <a:r>
              <a:rPr lang="en"/>
              <a:t>Yelp rates each business simply by get the average rate from all users’ reviews, which can be considered as biased.</a:t>
            </a:r>
          </a:p>
          <a:p>
            <a:pPr indent="-228600" lvl="0" marL="457200" rtl="0">
              <a:lnSpc>
                <a:spcPct val="150000"/>
              </a:lnSpc>
              <a:spcBef>
                <a:spcPts val="0"/>
              </a:spcBef>
            </a:pPr>
            <a:r>
              <a:rPr lang="en"/>
              <a:t>There might be seasonal effect on each business’s performance(Lobster season for seafood restaurant). </a:t>
            </a:r>
          </a:p>
          <a:p>
            <a:pPr indent="-228600" lvl="0" marL="457200" rtl="0">
              <a:lnSpc>
                <a:spcPct val="150000"/>
              </a:lnSpc>
              <a:spcBef>
                <a:spcPts val="0"/>
              </a:spcBef>
            </a:pPr>
            <a:r>
              <a:rPr lang="en"/>
              <a:t>For the delivery, we want to make a search engine which can index “the best” place near user’s input location</a:t>
            </a: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5" name="Shape 165"/>
        <p:cNvGrpSpPr/>
        <p:nvPr/>
      </p:nvGrpSpPr>
      <p:grpSpPr>
        <a:xfrm>
          <a:off x="0" y="0"/>
          <a:ext cx="0" cy="0"/>
          <a:chOff x="0" y="0"/>
          <a:chExt cx="0" cy="0"/>
        </a:xfrm>
      </p:grpSpPr>
      <p:sp>
        <p:nvSpPr>
          <p:cNvPr id="166" name="Shape 166"/>
          <p:cNvSpPr txBox="1"/>
          <p:nvPr>
            <p:ph type="title"/>
          </p:nvPr>
        </p:nvSpPr>
        <p:spPr>
          <a:xfrm>
            <a:off x="98250" y="16350"/>
            <a:ext cx="8826600" cy="602700"/>
          </a:xfrm>
          <a:prstGeom prst="rect">
            <a:avLst/>
          </a:prstGeom>
        </p:spPr>
        <p:txBody>
          <a:bodyPr anchorCtr="0" anchor="ctr" bIns="91425" lIns="91425" rIns="91425" tIns="91425">
            <a:noAutofit/>
          </a:bodyPr>
          <a:lstStyle/>
          <a:p>
            <a:pPr lvl="0">
              <a:spcBef>
                <a:spcPts val="0"/>
              </a:spcBef>
              <a:buNone/>
            </a:pPr>
            <a:r>
              <a:rPr lang="en"/>
              <a:t>Data Processing Segment</a:t>
            </a:r>
          </a:p>
        </p:txBody>
      </p:sp>
      <p:sp>
        <p:nvSpPr>
          <p:cNvPr id="167" name="Shape 167"/>
          <p:cNvSpPr/>
          <p:nvPr/>
        </p:nvSpPr>
        <p:spPr>
          <a:xfrm>
            <a:off x="2100875" y="1129475"/>
            <a:ext cx="2081400" cy="702000"/>
          </a:xfrm>
          <a:prstGeom prst="roundRect">
            <a:avLst>
              <a:gd fmla="val 16667" name="adj"/>
            </a:avLst>
          </a:prstGeom>
          <a:solidFill>
            <a:srgbClr val="45818E"/>
          </a:solidFill>
          <a:ln cap="flat" cmpd="sng" w="9525">
            <a:solidFill>
              <a:srgbClr val="666666"/>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a:p>
            <a:pPr indent="-228600" lvl="0" marL="457200">
              <a:spcBef>
                <a:spcPts val="0"/>
              </a:spcBef>
              <a:buClr>
                <a:srgbClr val="F3F3F3"/>
              </a:buClr>
              <a:buChar char="●"/>
            </a:pPr>
            <a:r>
              <a:rPr lang="en">
                <a:solidFill>
                  <a:srgbClr val="F3F3F3"/>
                </a:solidFill>
              </a:rPr>
              <a:t>Filter out inactive user </a:t>
            </a:r>
          </a:p>
          <a:p>
            <a:pPr lvl="0">
              <a:spcBef>
                <a:spcPts val="0"/>
              </a:spcBef>
              <a:buNone/>
            </a:pPr>
            <a:r>
              <a:t/>
            </a:r>
            <a:endParaRPr/>
          </a:p>
        </p:txBody>
      </p:sp>
      <p:sp>
        <p:nvSpPr>
          <p:cNvPr id="168" name="Shape 168"/>
          <p:cNvSpPr/>
          <p:nvPr/>
        </p:nvSpPr>
        <p:spPr>
          <a:xfrm>
            <a:off x="2100875" y="2145275"/>
            <a:ext cx="2081400" cy="1312200"/>
          </a:xfrm>
          <a:prstGeom prst="roundRect">
            <a:avLst>
              <a:gd fmla="val 16667" name="adj"/>
            </a:avLst>
          </a:prstGeom>
          <a:solidFill>
            <a:srgbClr val="3C78D8"/>
          </a:solidFill>
          <a:ln cap="flat" cmpd="sng" w="9525">
            <a:solidFill>
              <a:srgbClr val="434343"/>
            </a:solidFill>
            <a:prstDash val="solid"/>
            <a:round/>
            <a:headEnd len="med" w="med" type="none"/>
            <a:tailEnd len="med" w="med" type="none"/>
          </a:ln>
        </p:spPr>
        <p:txBody>
          <a:bodyPr anchorCtr="0" anchor="ctr" bIns="91425" lIns="91425" rIns="91425" tIns="91425">
            <a:noAutofit/>
          </a:bodyPr>
          <a:lstStyle/>
          <a:p>
            <a:pPr indent="-228600" lvl="0" marL="457200">
              <a:spcBef>
                <a:spcPts val="0"/>
              </a:spcBef>
              <a:buClr>
                <a:srgbClr val="F3F3F3"/>
              </a:buClr>
              <a:buChar char="●"/>
            </a:pPr>
            <a:r>
              <a:rPr lang="en">
                <a:solidFill>
                  <a:srgbClr val="F3F3F3"/>
                </a:solidFill>
              </a:rPr>
              <a:t>Clean Review Dataset,</a:t>
            </a:r>
          </a:p>
          <a:p>
            <a:pPr indent="-228600" lvl="0" marL="457200" rtl="0">
              <a:spcBef>
                <a:spcPts val="0"/>
              </a:spcBef>
              <a:buClr>
                <a:srgbClr val="F3F3F3"/>
              </a:buClr>
              <a:buChar char="●"/>
            </a:pPr>
            <a:r>
              <a:rPr lang="en">
                <a:solidFill>
                  <a:srgbClr val="F3F3F3"/>
                </a:solidFill>
              </a:rPr>
              <a:t>Re-value each reviews based on user’s rating history(habit)</a:t>
            </a:r>
          </a:p>
        </p:txBody>
      </p:sp>
      <p:sp>
        <p:nvSpPr>
          <p:cNvPr id="169" name="Shape 169"/>
          <p:cNvSpPr/>
          <p:nvPr/>
        </p:nvSpPr>
        <p:spPr>
          <a:xfrm>
            <a:off x="2100875" y="3771275"/>
            <a:ext cx="2081400" cy="1312200"/>
          </a:xfrm>
          <a:prstGeom prst="roundRect">
            <a:avLst>
              <a:gd fmla="val 16667" name="adj"/>
            </a:avLst>
          </a:prstGeom>
          <a:solidFill>
            <a:srgbClr val="674EA7"/>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indent="-228600" lvl="0" marL="457200" rtl="0">
              <a:spcBef>
                <a:spcPts val="0"/>
              </a:spcBef>
              <a:buClr>
                <a:srgbClr val="F3F3F3"/>
              </a:buClr>
              <a:buChar char="●"/>
            </a:pPr>
            <a:r>
              <a:rPr lang="en">
                <a:solidFill>
                  <a:srgbClr val="F3F3F3"/>
                </a:solidFill>
              </a:rPr>
              <a:t>Re-rate business score based on Re-valued reviews, overall and monthly</a:t>
            </a:r>
          </a:p>
        </p:txBody>
      </p:sp>
      <p:sp>
        <p:nvSpPr>
          <p:cNvPr id="170" name="Shape 170"/>
          <p:cNvSpPr/>
          <p:nvPr/>
        </p:nvSpPr>
        <p:spPr>
          <a:xfrm>
            <a:off x="262650" y="1014475"/>
            <a:ext cx="1521150" cy="932025"/>
          </a:xfrm>
          <a:prstGeom prst="flowChartMagneticDisk">
            <a:avLst/>
          </a:prstGeom>
          <a:solidFill>
            <a:srgbClr val="4581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lgn="ctr">
              <a:spcBef>
                <a:spcPts val="0"/>
              </a:spcBef>
              <a:buNone/>
            </a:pPr>
            <a:r>
              <a:rPr lang="en">
                <a:solidFill>
                  <a:srgbClr val="F3F3F3"/>
                </a:solidFill>
              </a:rPr>
              <a:t>User DataSet</a:t>
            </a:r>
          </a:p>
        </p:txBody>
      </p:sp>
      <p:sp>
        <p:nvSpPr>
          <p:cNvPr id="171" name="Shape 171"/>
          <p:cNvSpPr/>
          <p:nvPr/>
        </p:nvSpPr>
        <p:spPr>
          <a:xfrm>
            <a:off x="262650" y="2341925"/>
            <a:ext cx="1521150" cy="932025"/>
          </a:xfrm>
          <a:prstGeom prst="flowChartMagneticDisk">
            <a:avLst/>
          </a:prstGeom>
          <a:solidFill>
            <a:srgbClr val="3C78D8"/>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a:solidFill>
                  <a:srgbClr val="F3F3F3"/>
                </a:solidFill>
              </a:rPr>
              <a:t>Review DataSet</a:t>
            </a:r>
          </a:p>
        </p:txBody>
      </p:sp>
      <p:sp>
        <p:nvSpPr>
          <p:cNvPr id="172" name="Shape 172"/>
          <p:cNvSpPr/>
          <p:nvPr/>
        </p:nvSpPr>
        <p:spPr>
          <a:xfrm>
            <a:off x="262650" y="3961350"/>
            <a:ext cx="1521150" cy="932025"/>
          </a:xfrm>
          <a:prstGeom prst="flowChartMagneticDisk">
            <a:avLst/>
          </a:prstGeom>
          <a:solidFill>
            <a:srgbClr val="674EA7"/>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lgn="ctr">
              <a:spcBef>
                <a:spcPts val="0"/>
              </a:spcBef>
              <a:buNone/>
            </a:pPr>
            <a:r>
              <a:rPr lang="en">
                <a:solidFill>
                  <a:srgbClr val="F3F3F3"/>
                </a:solidFill>
              </a:rPr>
              <a:t>Business DataSet</a:t>
            </a:r>
          </a:p>
        </p:txBody>
      </p:sp>
      <p:sp>
        <p:nvSpPr>
          <p:cNvPr id="173" name="Shape 173"/>
          <p:cNvSpPr/>
          <p:nvPr/>
        </p:nvSpPr>
        <p:spPr>
          <a:xfrm>
            <a:off x="1740025" y="1444550"/>
            <a:ext cx="459600" cy="166200"/>
          </a:xfrm>
          <a:prstGeom prst="rightArrow">
            <a:avLst>
              <a:gd fmla="val 50000" name="adj1"/>
              <a:gd fmla="val 50000" name="adj2"/>
            </a:avLst>
          </a:prstGeom>
          <a:solidFill>
            <a:srgbClr val="FF9900"/>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74" name="Shape 174"/>
          <p:cNvSpPr/>
          <p:nvPr/>
        </p:nvSpPr>
        <p:spPr>
          <a:xfrm>
            <a:off x="1740025" y="2775787"/>
            <a:ext cx="459600" cy="166200"/>
          </a:xfrm>
          <a:prstGeom prst="rightArrow">
            <a:avLst>
              <a:gd fmla="val 50000" name="adj1"/>
              <a:gd fmla="val 50000" name="adj2"/>
            </a:avLst>
          </a:prstGeom>
          <a:solidFill>
            <a:srgbClr val="FF9900"/>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75" name="Shape 175"/>
          <p:cNvSpPr/>
          <p:nvPr/>
        </p:nvSpPr>
        <p:spPr>
          <a:xfrm>
            <a:off x="1783800" y="4344262"/>
            <a:ext cx="459600" cy="166200"/>
          </a:xfrm>
          <a:prstGeom prst="rightArrow">
            <a:avLst>
              <a:gd fmla="val 50000" name="adj1"/>
              <a:gd fmla="val 50000" name="adj2"/>
            </a:avLst>
          </a:prstGeom>
          <a:solidFill>
            <a:srgbClr val="FF9900"/>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p>
        </p:txBody>
      </p:sp>
      <p:sp>
        <p:nvSpPr>
          <p:cNvPr id="176" name="Shape 176"/>
          <p:cNvSpPr/>
          <p:nvPr/>
        </p:nvSpPr>
        <p:spPr>
          <a:xfrm>
            <a:off x="4415775" y="923650"/>
            <a:ext cx="3131700" cy="1761300"/>
          </a:xfrm>
          <a:prstGeom prst="rect">
            <a:avLst/>
          </a:prstGeom>
          <a:solidFill>
            <a:srgbClr val="45818E"/>
          </a:solidFill>
          <a:ln cap="flat" cmpd="sng" w="9525">
            <a:solidFill>
              <a:schemeClr val="dk2"/>
            </a:solidFill>
            <a:prstDash val="solid"/>
            <a:round/>
            <a:headEnd len="med" w="med" type="none"/>
            <a:tailEnd len="med" w="med" type="none"/>
          </a:ln>
        </p:spPr>
        <p:txBody>
          <a:bodyPr anchorCtr="0" anchor="ctr" bIns="91425" lIns="91425" rIns="91425" tIns="91425">
            <a:noAutofit/>
          </a:bodyPr>
          <a:lstStyle/>
          <a:p>
            <a:pPr lvl="0" rtl="0">
              <a:spcBef>
                <a:spcPts val="0"/>
              </a:spcBef>
              <a:buNone/>
            </a:pPr>
            <a:r>
              <a:rPr lang="en">
                <a:solidFill>
                  <a:srgbClr val="F3F3F3"/>
                </a:solidFill>
              </a:rPr>
              <a:t>Active/Inactive:</a:t>
            </a:r>
          </a:p>
          <a:p>
            <a:pPr indent="-228600" lvl="0" marL="457200" rtl="0">
              <a:spcBef>
                <a:spcPts val="0"/>
              </a:spcBef>
              <a:buClr>
                <a:srgbClr val="F3F3F3"/>
              </a:buClr>
              <a:buChar char="●"/>
            </a:pPr>
            <a:r>
              <a:rPr lang="en">
                <a:solidFill>
                  <a:srgbClr val="F3F3F3"/>
                </a:solidFill>
              </a:rPr>
              <a:t>User’s review count less than 5</a:t>
            </a:r>
          </a:p>
          <a:p>
            <a:pPr indent="-228600" lvl="0" marL="457200" rtl="0">
              <a:spcBef>
                <a:spcPts val="0"/>
              </a:spcBef>
              <a:buClr>
                <a:srgbClr val="F3F3F3"/>
              </a:buClr>
              <a:buChar char="●"/>
            </a:pPr>
            <a:r>
              <a:rPr lang="en">
                <a:solidFill>
                  <a:srgbClr val="F3F3F3"/>
                </a:solidFill>
              </a:rPr>
              <a:t>Have no fans</a:t>
            </a:r>
          </a:p>
          <a:p>
            <a:pPr indent="-228600" lvl="0" marL="457200" rtl="0">
              <a:spcBef>
                <a:spcPts val="0"/>
              </a:spcBef>
              <a:buClr>
                <a:srgbClr val="F3F3F3"/>
              </a:buClr>
              <a:buChar char="●"/>
            </a:pPr>
            <a:r>
              <a:rPr lang="en">
                <a:solidFill>
                  <a:srgbClr val="F3F3F3"/>
                </a:solidFill>
              </a:rPr>
              <a:t>Not an elite member</a:t>
            </a:r>
          </a:p>
          <a:p>
            <a:pPr indent="-228600" lvl="0" marL="457200">
              <a:spcBef>
                <a:spcPts val="0"/>
              </a:spcBef>
              <a:buClr>
                <a:srgbClr val="F3F3F3"/>
              </a:buClr>
              <a:buChar char="●"/>
            </a:pPr>
            <a:r>
              <a:rPr lang="en">
                <a:solidFill>
                  <a:srgbClr val="F3F3F3"/>
                </a:solidFill>
              </a:rPr>
              <a:t>Has no friends, votes and compliments</a:t>
            </a:r>
          </a:p>
        </p:txBody>
      </p:sp>
      <p:sp>
        <p:nvSpPr>
          <p:cNvPr id="177" name="Shape 177"/>
          <p:cNvSpPr/>
          <p:nvPr/>
        </p:nvSpPr>
        <p:spPr>
          <a:xfrm>
            <a:off x="4434100" y="2827225"/>
            <a:ext cx="3111000" cy="2117400"/>
          </a:xfrm>
          <a:prstGeom prst="rect">
            <a:avLst/>
          </a:prstGeom>
          <a:solidFill>
            <a:srgbClr val="4A86E8"/>
          </a:solidFill>
          <a:ln cap="flat" cmpd="sng" w="9525">
            <a:solidFill>
              <a:srgbClr val="4A86E8"/>
            </a:solidFill>
            <a:prstDash val="solid"/>
            <a:round/>
            <a:headEnd len="med" w="med" type="none"/>
            <a:tailEnd len="med" w="med" type="none"/>
          </a:ln>
        </p:spPr>
        <p:txBody>
          <a:bodyPr anchorCtr="0" anchor="ctr" bIns="91425" lIns="91425" rIns="91425" tIns="91425">
            <a:noAutofit/>
          </a:bodyPr>
          <a:lstStyle/>
          <a:p>
            <a:pPr lvl="0">
              <a:spcBef>
                <a:spcPts val="0"/>
              </a:spcBef>
              <a:buNone/>
            </a:pPr>
            <a:r>
              <a:t/>
            </a:r>
            <a:endParaRPr>
              <a:solidFill>
                <a:srgbClr val="FFFFFF"/>
              </a:solidFill>
            </a:endParaRPr>
          </a:p>
          <a:p>
            <a:pPr lvl="0" rtl="0">
              <a:spcBef>
                <a:spcPts val="0"/>
              </a:spcBef>
              <a:buNone/>
            </a:pPr>
            <a:r>
              <a:rPr lang="en">
                <a:solidFill>
                  <a:srgbClr val="FFFFFF"/>
                </a:solidFill>
              </a:rPr>
              <a:t>Rating Habit:</a:t>
            </a:r>
          </a:p>
          <a:p>
            <a:pPr indent="-228600" lvl="0" marL="457200" rtl="0">
              <a:spcBef>
                <a:spcPts val="0"/>
              </a:spcBef>
              <a:buClr>
                <a:srgbClr val="FFFFFF"/>
              </a:buClr>
              <a:buChar char="●"/>
            </a:pPr>
            <a:r>
              <a:rPr lang="en">
                <a:solidFill>
                  <a:srgbClr val="FFFFFF"/>
                </a:solidFill>
              </a:rPr>
              <a:t>Consider only the user who has lots of reviews</a:t>
            </a:r>
          </a:p>
          <a:p>
            <a:pPr indent="-228600" lvl="0" marL="457200" rtl="0">
              <a:spcBef>
                <a:spcPts val="0"/>
              </a:spcBef>
              <a:buClr>
                <a:srgbClr val="FFFFFF"/>
              </a:buClr>
              <a:buChar char="●"/>
            </a:pPr>
            <a:r>
              <a:rPr lang="en">
                <a:solidFill>
                  <a:srgbClr val="FFFFFF"/>
                </a:solidFill>
              </a:rPr>
              <a:t>Set Rating Offset= +1 if the user is less likely to give high scores(4-5 stars)</a:t>
            </a:r>
          </a:p>
          <a:p>
            <a:pPr indent="-228600" lvl="0" marL="457200">
              <a:spcBef>
                <a:spcPts val="0"/>
              </a:spcBef>
              <a:buClr>
                <a:srgbClr val="FFFFFF"/>
              </a:buClr>
              <a:buChar char="●"/>
            </a:pPr>
            <a:r>
              <a:rPr lang="en">
                <a:solidFill>
                  <a:srgbClr val="FFFFFF"/>
                </a:solidFill>
              </a:rPr>
              <a:t>Set Rating Offset= -1 if the user is less likely to give low scores(1-2 stars)</a:t>
            </a:r>
          </a:p>
        </p:txBody>
      </p:sp>
      <p:pic>
        <p:nvPicPr>
          <p:cNvPr id="178" name="Shape 178"/>
          <p:cNvPicPr preferRelativeResize="0"/>
          <p:nvPr/>
        </p:nvPicPr>
        <p:blipFill>
          <a:blip r:embed="rId3">
            <a:alphaModFix/>
          </a:blip>
          <a:stretch>
            <a:fillRect/>
          </a:stretch>
        </p:blipFill>
        <p:spPr>
          <a:xfrm>
            <a:off x="7591100" y="1385225"/>
            <a:ext cx="1424225" cy="3143250"/>
          </a:xfrm>
          <a:prstGeom prst="rect">
            <a:avLst/>
          </a:prstGeom>
          <a:noFill/>
          <a:ln>
            <a:noFill/>
          </a:ln>
        </p:spPr>
      </p:pic>
      <p:cxnSp>
        <p:nvCxnSpPr>
          <p:cNvPr id="179" name="Shape 179"/>
          <p:cNvCxnSpPr/>
          <p:nvPr/>
        </p:nvCxnSpPr>
        <p:spPr>
          <a:xfrm>
            <a:off x="4348700" y="828875"/>
            <a:ext cx="11100" cy="4076400"/>
          </a:xfrm>
          <a:prstGeom prst="straightConnector1">
            <a:avLst/>
          </a:prstGeom>
          <a:noFill/>
          <a:ln cap="flat" cmpd="sng" w="19050">
            <a:solidFill>
              <a:srgbClr val="000000"/>
            </a:solidFill>
            <a:prstDash val="solid"/>
            <a:round/>
            <a:headEnd len="lg" w="lg" type="none"/>
            <a:tailEnd len="lg" w="lg"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3" name="Shape 183"/>
        <p:cNvGrpSpPr/>
        <p:nvPr/>
      </p:nvGrpSpPr>
      <p:grpSpPr>
        <a:xfrm>
          <a:off x="0" y="0"/>
          <a:ext cx="0" cy="0"/>
          <a:chOff x="0" y="0"/>
          <a:chExt cx="0" cy="0"/>
        </a:xfrm>
      </p:grpSpPr>
      <p:sp>
        <p:nvSpPr>
          <p:cNvPr id="184" name="Shape 184"/>
          <p:cNvSpPr txBox="1"/>
          <p:nvPr>
            <p:ph type="title"/>
          </p:nvPr>
        </p:nvSpPr>
        <p:spPr>
          <a:xfrm>
            <a:off x="98250" y="16350"/>
            <a:ext cx="8826600" cy="602700"/>
          </a:xfrm>
          <a:prstGeom prst="rect">
            <a:avLst/>
          </a:prstGeom>
        </p:spPr>
        <p:txBody>
          <a:bodyPr anchorCtr="0" anchor="ctr" bIns="91425" lIns="91425" rIns="91425" tIns="91425">
            <a:noAutofit/>
          </a:bodyPr>
          <a:lstStyle/>
          <a:p>
            <a:pPr lvl="0">
              <a:spcBef>
                <a:spcPts val="0"/>
              </a:spcBef>
              <a:buNone/>
            </a:pPr>
            <a:r>
              <a:rPr lang="en"/>
              <a:t>MapReduce Process</a:t>
            </a:r>
          </a:p>
        </p:txBody>
      </p:sp>
      <p:sp>
        <p:nvSpPr>
          <p:cNvPr id="185" name="Shape 185"/>
          <p:cNvSpPr txBox="1"/>
          <p:nvPr/>
        </p:nvSpPr>
        <p:spPr>
          <a:xfrm>
            <a:off x="185975" y="1363425"/>
            <a:ext cx="744000" cy="402900"/>
          </a:xfrm>
          <a:prstGeom prst="rect">
            <a:avLst/>
          </a:prstGeom>
          <a:noFill/>
          <a:ln>
            <a:noFill/>
          </a:ln>
        </p:spPr>
        <p:txBody>
          <a:bodyPr anchorCtr="0" anchor="t" bIns="91425" lIns="91425" rIns="91425" tIns="91425">
            <a:noAutofit/>
          </a:bodyPr>
          <a:lstStyle/>
          <a:p>
            <a:pPr lvl="0">
              <a:spcBef>
                <a:spcPts val="0"/>
              </a:spcBef>
              <a:buNone/>
            </a:pPr>
            <a:r>
              <a:rPr lang="en"/>
              <a:t>Step.1</a:t>
            </a:r>
          </a:p>
        </p:txBody>
      </p:sp>
      <p:sp>
        <p:nvSpPr>
          <p:cNvPr id="186" name="Shape 186"/>
          <p:cNvSpPr txBox="1"/>
          <p:nvPr/>
        </p:nvSpPr>
        <p:spPr>
          <a:xfrm>
            <a:off x="185975" y="2762400"/>
            <a:ext cx="744000" cy="402900"/>
          </a:xfrm>
          <a:prstGeom prst="rect">
            <a:avLst/>
          </a:prstGeom>
          <a:noFill/>
          <a:ln>
            <a:noFill/>
          </a:ln>
        </p:spPr>
        <p:txBody>
          <a:bodyPr anchorCtr="0" anchor="t" bIns="91425" lIns="91425" rIns="91425" tIns="91425">
            <a:noAutofit/>
          </a:bodyPr>
          <a:lstStyle/>
          <a:p>
            <a:pPr lvl="0" rtl="0">
              <a:spcBef>
                <a:spcPts val="0"/>
              </a:spcBef>
              <a:buNone/>
            </a:pPr>
            <a:r>
              <a:rPr lang="en"/>
              <a:t>Step.2</a:t>
            </a:r>
          </a:p>
        </p:txBody>
      </p:sp>
      <p:sp>
        <p:nvSpPr>
          <p:cNvPr id="187" name="Shape 187"/>
          <p:cNvSpPr txBox="1"/>
          <p:nvPr/>
        </p:nvSpPr>
        <p:spPr>
          <a:xfrm>
            <a:off x="185975" y="4038750"/>
            <a:ext cx="744000" cy="402900"/>
          </a:xfrm>
          <a:prstGeom prst="rect">
            <a:avLst/>
          </a:prstGeom>
          <a:noFill/>
          <a:ln>
            <a:noFill/>
          </a:ln>
        </p:spPr>
        <p:txBody>
          <a:bodyPr anchorCtr="0" anchor="t" bIns="91425" lIns="91425" rIns="91425" tIns="91425">
            <a:noAutofit/>
          </a:bodyPr>
          <a:lstStyle/>
          <a:p>
            <a:pPr lvl="0" rtl="0">
              <a:spcBef>
                <a:spcPts val="0"/>
              </a:spcBef>
              <a:buNone/>
            </a:pPr>
            <a:r>
              <a:rPr lang="en"/>
              <a:t>Step.3</a:t>
            </a:r>
          </a:p>
        </p:txBody>
      </p:sp>
      <p:pic>
        <p:nvPicPr>
          <p:cNvPr id="188" name="Shape 188"/>
          <p:cNvPicPr preferRelativeResize="0"/>
          <p:nvPr/>
        </p:nvPicPr>
        <p:blipFill rotWithShape="1">
          <a:blip r:embed="rId3">
            <a:alphaModFix/>
          </a:blip>
          <a:srcRect b="3166" l="0" r="0" t="0"/>
          <a:stretch/>
        </p:blipFill>
        <p:spPr>
          <a:xfrm>
            <a:off x="929975" y="1078675"/>
            <a:ext cx="8148175" cy="3955399"/>
          </a:xfrm>
          <a:prstGeom prst="rect">
            <a:avLst/>
          </a:prstGeom>
          <a:noFill/>
          <a:ln>
            <a:noFill/>
          </a:ln>
        </p:spPr>
      </p:pic>
      <p:sp>
        <p:nvSpPr>
          <p:cNvPr id="189" name="Shape 189"/>
          <p:cNvSpPr txBox="1"/>
          <p:nvPr/>
        </p:nvSpPr>
        <p:spPr>
          <a:xfrm>
            <a:off x="1650875" y="733225"/>
            <a:ext cx="853500" cy="345600"/>
          </a:xfrm>
          <a:prstGeom prst="rect">
            <a:avLst/>
          </a:prstGeom>
          <a:noFill/>
          <a:ln>
            <a:noFill/>
          </a:ln>
        </p:spPr>
        <p:txBody>
          <a:bodyPr anchorCtr="0" anchor="t" bIns="91425" lIns="91425" rIns="91425" tIns="91425">
            <a:noAutofit/>
          </a:bodyPr>
          <a:lstStyle/>
          <a:p>
            <a:pPr lvl="0">
              <a:spcBef>
                <a:spcPts val="0"/>
              </a:spcBef>
              <a:buNone/>
            </a:pPr>
            <a:r>
              <a:rPr lang="en"/>
              <a:t>Input</a:t>
            </a:r>
          </a:p>
        </p:txBody>
      </p:sp>
      <p:sp>
        <p:nvSpPr>
          <p:cNvPr id="190" name="Shape 190"/>
          <p:cNvSpPr txBox="1"/>
          <p:nvPr/>
        </p:nvSpPr>
        <p:spPr>
          <a:xfrm>
            <a:off x="3489400" y="733225"/>
            <a:ext cx="1271100" cy="345600"/>
          </a:xfrm>
          <a:prstGeom prst="rect">
            <a:avLst/>
          </a:prstGeom>
          <a:noFill/>
          <a:ln>
            <a:noFill/>
          </a:ln>
        </p:spPr>
        <p:txBody>
          <a:bodyPr anchorCtr="0" anchor="t" bIns="91425" lIns="91425" rIns="91425" tIns="91425">
            <a:noAutofit/>
          </a:bodyPr>
          <a:lstStyle/>
          <a:p>
            <a:pPr lvl="0" rtl="0">
              <a:spcBef>
                <a:spcPts val="0"/>
              </a:spcBef>
              <a:buNone/>
            </a:pPr>
            <a:r>
              <a:rPr lang="en"/>
              <a:t>Function</a:t>
            </a:r>
          </a:p>
        </p:txBody>
      </p:sp>
      <p:sp>
        <p:nvSpPr>
          <p:cNvPr id="191" name="Shape 191"/>
          <p:cNvSpPr txBox="1"/>
          <p:nvPr/>
        </p:nvSpPr>
        <p:spPr>
          <a:xfrm>
            <a:off x="5512375" y="733225"/>
            <a:ext cx="1042800" cy="345600"/>
          </a:xfrm>
          <a:prstGeom prst="rect">
            <a:avLst/>
          </a:prstGeom>
          <a:noFill/>
          <a:ln>
            <a:noFill/>
          </a:ln>
        </p:spPr>
        <p:txBody>
          <a:bodyPr anchorCtr="0" anchor="t" bIns="91425" lIns="91425" rIns="91425" tIns="91425">
            <a:noAutofit/>
          </a:bodyPr>
          <a:lstStyle/>
          <a:p>
            <a:pPr lvl="0" rtl="0">
              <a:spcBef>
                <a:spcPts val="0"/>
              </a:spcBef>
              <a:buNone/>
            </a:pPr>
            <a:r>
              <a:rPr lang="en"/>
              <a:t>Based On</a:t>
            </a:r>
          </a:p>
        </p:txBody>
      </p:sp>
      <p:sp>
        <p:nvSpPr>
          <p:cNvPr id="192" name="Shape 192"/>
          <p:cNvSpPr txBox="1"/>
          <p:nvPr/>
        </p:nvSpPr>
        <p:spPr>
          <a:xfrm>
            <a:off x="7404775" y="733225"/>
            <a:ext cx="853500" cy="345600"/>
          </a:xfrm>
          <a:prstGeom prst="rect">
            <a:avLst/>
          </a:prstGeom>
          <a:noFill/>
          <a:ln>
            <a:noFill/>
          </a:ln>
        </p:spPr>
        <p:txBody>
          <a:bodyPr anchorCtr="0" anchor="t" bIns="91425" lIns="91425" rIns="91425" tIns="91425">
            <a:noAutofit/>
          </a:bodyPr>
          <a:lstStyle/>
          <a:p>
            <a:pPr lvl="0" rtl="0">
              <a:spcBef>
                <a:spcPts val="0"/>
              </a:spcBef>
              <a:buNone/>
            </a:pPr>
            <a:r>
              <a:rPr lang="en"/>
              <a:t>Output</a:t>
            </a: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96" name="Shape 196"/>
        <p:cNvGrpSpPr/>
        <p:nvPr/>
      </p:nvGrpSpPr>
      <p:grpSpPr>
        <a:xfrm>
          <a:off x="0" y="0"/>
          <a:ext cx="0" cy="0"/>
          <a:chOff x="0" y="0"/>
          <a:chExt cx="0" cy="0"/>
        </a:xfrm>
      </p:grpSpPr>
      <p:sp>
        <p:nvSpPr>
          <p:cNvPr id="197" name="Shape 197"/>
          <p:cNvSpPr txBox="1"/>
          <p:nvPr>
            <p:ph type="title"/>
          </p:nvPr>
        </p:nvSpPr>
        <p:spPr>
          <a:xfrm>
            <a:off x="98250" y="16350"/>
            <a:ext cx="8826600" cy="602700"/>
          </a:xfrm>
          <a:prstGeom prst="rect">
            <a:avLst/>
          </a:prstGeom>
        </p:spPr>
        <p:txBody>
          <a:bodyPr anchorCtr="0" anchor="ctr" bIns="91425" lIns="91425" rIns="91425" tIns="91425">
            <a:noAutofit/>
          </a:bodyPr>
          <a:lstStyle/>
          <a:p>
            <a:pPr lvl="0" rtl="0">
              <a:spcBef>
                <a:spcPts val="0"/>
              </a:spcBef>
              <a:buNone/>
            </a:pPr>
            <a:r>
              <a:rPr lang="en"/>
              <a:t>MapReduce Process</a:t>
            </a:r>
          </a:p>
        </p:txBody>
      </p:sp>
      <p:pic>
        <p:nvPicPr>
          <p:cNvPr id="198" name="Shape 198"/>
          <p:cNvPicPr preferRelativeResize="0"/>
          <p:nvPr/>
        </p:nvPicPr>
        <p:blipFill>
          <a:blip r:embed="rId3">
            <a:alphaModFix/>
          </a:blip>
          <a:stretch>
            <a:fillRect/>
          </a:stretch>
        </p:blipFill>
        <p:spPr>
          <a:xfrm>
            <a:off x="953250" y="1090073"/>
            <a:ext cx="7619999" cy="3911100"/>
          </a:xfrm>
          <a:prstGeom prst="rect">
            <a:avLst/>
          </a:prstGeom>
          <a:noFill/>
          <a:ln>
            <a:noFill/>
          </a:ln>
        </p:spPr>
      </p:pic>
      <p:sp>
        <p:nvSpPr>
          <p:cNvPr id="199" name="Shape 199"/>
          <p:cNvSpPr txBox="1"/>
          <p:nvPr/>
        </p:nvSpPr>
        <p:spPr>
          <a:xfrm>
            <a:off x="303350" y="1611425"/>
            <a:ext cx="744000" cy="402900"/>
          </a:xfrm>
          <a:prstGeom prst="rect">
            <a:avLst/>
          </a:prstGeom>
          <a:noFill/>
          <a:ln>
            <a:noFill/>
          </a:ln>
        </p:spPr>
        <p:txBody>
          <a:bodyPr anchorCtr="0" anchor="t" bIns="91425" lIns="91425" rIns="91425" tIns="91425">
            <a:noAutofit/>
          </a:bodyPr>
          <a:lstStyle/>
          <a:p>
            <a:pPr lvl="0" rtl="0">
              <a:spcBef>
                <a:spcPts val="0"/>
              </a:spcBef>
              <a:buNone/>
            </a:pPr>
            <a:r>
              <a:rPr lang="en"/>
              <a:t>Step.4</a:t>
            </a:r>
          </a:p>
        </p:txBody>
      </p:sp>
      <p:sp>
        <p:nvSpPr>
          <p:cNvPr id="200" name="Shape 200"/>
          <p:cNvSpPr txBox="1"/>
          <p:nvPr/>
        </p:nvSpPr>
        <p:spPr>
          <a:xfrm>
            <a:off x="303350" y="2844175"/>
            <a:ext cx="744000" cy="402900"/>
          </a:xfrm>
          <a:prstGeom prst="rect">
            <a:avLst/>
          </a:prstGeom>
          <a:noFill/>
          <a:ln>
            <a:noFill/>
          </a:ln>
        </p:spPr>
        <p:txBody>
          <a:bodyPr anchorCtr="0" anchor="t" bIns="91425" lIns="91425" rIns="91425" tIns="91425">
            <a:noAutofit/>
          </a:bodyPr>
          <a:lstStyle/>
          <a:p>
            <a:pPr lvl="0" rtl="0">
              <a:spcBef>
                <a:spcPts val="0"/>
              </a:spcBef>
              <a:buNone/>
            </a:pPr>
            <a:r>
              <a:rPr lang="en"/>
              <a:t>Step.5</a:t>
            </a:r>
          </a:p>
        </p:txBody>
      </p:sp>
      <p:sp>
        <p:nvSpPr>
          <p:cNvPr id="201" name="Shape 201"/>
          <p:cNvSpPr txBox="1"/>
          <p:nvPr/>
        </p:nvSpPr>
        <p:spPr>
          <a:xfrm>
            <a:off x="303350" y="4158325"/>
            <a:ext cx="744000" cy="402900"/>
          </a:xfrm>
          <a:prstGeom prst="rect">
            <a:avLst/>
          </a:prstGeom>
          <a:noFill/>
          <a:ln>
            <a:noFill/>
          </a:ln>
        </p:spPr>
        <p:txBody>
          <a:bodyPr anchorCtr="0" anchor="t" bIns="91425" lIns="91425" rIns="91425" tIns="91425">
            <a:noAutofit/>
          </a:bodyPr>
          <a:lstStyle/>
          <a:p>
            <a:pPr lvl="0" rtl="0">
              <a:spcBef>
                <a:spcPts val="0"/>
              </a:spcBef>
              <a:buNone/>
            </a:pPr>
            <a:r>
              <a:rPr lang="en"/>
              <a:t>Step.6</a:t>
            </a:r>
          </a:p>
        </p:txBody>
      </p:sp>
      <p:sp>
        <p:nvSpPr>
          <p:cNvPr id="202" name="Shape 202"/>
          <p:cNvSpPr txBox="1"/>
          <p:nvPr/>
        </p:nvSpPr>
        <p:spPr>
          <a:xfrm>
            <a:off x="1650875" y="733225"/>
            <a:ext cx="853500" cy="345600"/>
          </a:xfrm>
          <a:prstGeom prst="rect">
            <a:avLst/>
          </a:prstGeom>
          <a:noFill/>
          <a:ln>
            <a:noFill/>
          </a:ln>
        </p:spPr>
        <p:txBody>
          <a:bodyPr anchorCtr="0" anchor="t" bIns="91425" lIns="91425" rIns="91425" tIns="91425">
            <a:noAutofit/>
          </a:bodyPr>
          <a:lstStyle/>
          <a:p>
            <a:pPr lvl="0" rtl="0">
              <a:spcBef>
                <a:spcPts val="0"/>
              </a:spcBef>
              <a:buNone/>
            </a:pPr>
            <a:r>
              <a:rPr lang="en"/>
              <a:t>Input</a:t>
            </a:r>
          </a:p>
        </p:txBody>
      </p:sp>
      <p:sp>
        <p:nvSpPr>
          <p:cNvPr id="203" name="Shape 203"/>
          <p:cNvSpPr txBox="1"/>
          <p:nvPr/>
        </p:nvSpPr>
        <p:spPr>
          <a:xfrm>
            <a:off x="3401050" y="733225"/>
            <a:ext cx="1064100" cy="345600"/>
          </a:xfrm>
          <a:prstGeom prst="rect">
            <a:avLst/>
          </a:prstGeom>
          <a:noFill/>
          <a:ln>
            <a:noFill/>
          </a:ln>
        </p:spPr>
        <p:txBody>
          <a:bodyPr anchorCtr="0" anchor="t" bIns="91425" lIns="91425" rIns="91425" tIns="91425">
            <a:noAutofit/>
          </a:bodyPr>
          <a:lstStyle/>
          <a:p>
            <a:pPr lvl="0" rtl="0">
              <a:spcBef>
                <a:spcPts val="0"/>
              </a:spcBef>
              <a:buNone/>
            </a:pPr>
            <a:r>
              <a:rPr lang="en"/>
              <a:t>Function</a:t>
            </a:r>
          </a:p>
        </p:txBody>
      </p:sp>
      <p:sp>
        <p:nvSpPr>
          <p:cNvPr id="204" name="Shape 204"/>
          <p:cNvSpPr txBox="1"/>
          <p:nvPr/>
        </p:nvSpPr>
        <p:spPr>
          <a:xfrm>
            <a:off x="5110125" y="744475"/>
            <a:ext cx="1064100" cy="345600"/>
          </a:xfrm>
          <a:prstGeom prst="rect">
            <a:avLst/>
          </a:prstGeom>
          <a:noFill/>
          <a:ln>
            <a:noFill/>
          </a:ln>
        </p:spPr>
        <p:txBody>
          <a:bodyPr anchorCtr="0" anchor="t" bIns="91425" lIns="91425" rIns="91425" tIns="91425">
            <a:noAutofit/>
          </a:bodyPr>
          <a:lstStyle/>
          <a:p>
            <a:pPr lvl="0" rtl="0">
              <a:spcBef>
                <a:spcPts val="0"/>
              </a:spcBef>
              <a:buNone/>
            </a:pPr>
            <a:r>
              <a:rPr lang="en"/>
              <a:t>Based on</a:t>
            </a:r>
          </a:p>
        </p:txBody>
      </p:sp>
      <p:sp>
        <p:nvSpPr>
          <p:cNvPr id="205" name="Shape 205"/>
          <p:cNvSpPr txBox="1"/>
          <p:nvPr/>
        </p:nvSpPr>
        <p:spPr>
          <a:xfrm>
            <a:off x="6945175" y="744475"/>
            <a:ext cx="853500" cy="345600"/>
          </a:xfrm>
          <a:prstGeom prst="rect">
            <a:avLst/>
          </a:prstGeom>
          <a:noFill/>
          <a:ln>
            <a:noFill/>
          </a:ln>
        </p:spPr>
        <p:txBody>
          <a:bodyPr anchorCtr="0" anchor="t" bIns="91425" lIns="91425" rIns="91425" tIns="91425">
            <a:noAutofit/>
          </a:bodyPr>
          <a:lstStyle/>
          <a:p>
            <a:pPr lvl="0" rtl="0">
              <a:spcBef>
                <a:spcPts val="0"/>
              </a:spcBef>
              <a:buNone/>
            </a:pPr>
            <a:r>
              <a:rPr lang="en"/>
              <a:t>Output</a:t>
            </a: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09" name="Shape 209"/>
        <p:cNvGrpSpPr/>
        <p:nvPr/>
      </p:nvGrpSpPr>
      <p:grpSpPr>
        <a:xfrm>
          <a:off x="0" y="0"/>
          <a:ext cx="0" cy="0"/>
          <a:chOff x="0" y="0"/>
          <a:chExt cx="0" cy="0"/>
        </a:xfrm>
      </p:grpSpPr>
      <p:sp>
        <p:nvSpPr>
          <p:cNvPr id="210" name="Shape 210"/>
          <p:cNvSpPr txBox="1"/>
          <p:nvPr>
            <p:ph type="title"/>
          </p:nvPr>
        </p:nvSpPr>
        <p:spPr>
          <a:xfrm>
            <a:off x="460950" y="2065350"/>
            <a:ext cx="8222100" cy="1012800"/>
          </a:xfrm>
          <a:prstGeom prst="rect">
            <a:avLst/>
          </a:prstGeom>
        </p:spPr>
        <p:txBody>
          <a:bodyPr anchorCtr="0" anchor="ctr" bIns="91425" lIns="91425" rIns="91425" tIns="91425">
            <a:noAutofit/>
          </a:bodyPr>
          <a:lstStyle/>
          <a:p>
            <a:pPr lvl="0" rtl="0">
              <a:spcBef>
                <a:spcPts val="0"/>
              </a:spcBef>
              <a:buNone/>
            </a:pPr>
            <a:r>
              <a:rPr lang="en"/>
              <a:t>WebSocket &amp; LocalStorage</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14" name="Shape 214"/>
        <p:cNvGrpSpPr/>
        <p:nvPr/>
      </p:nvGrpSpPr>
      <p:grpSpPr>
        <a:xfrm>
          <a:off x="0" y="0"/>
          <a:ext cx="0" cy="0"/>
          <a:chOff x="0" y="0"/>
          <a:chExt cx="0" cy="0"/>
        </a:xfrm>
      </p:grpSpPr>
      <p:sp>
        <p:nvSpPr>
          <p:cNvPr id="215" name="Shape 215"/>
          <p:cNvSpPr txBox="1"/>
          <p:nvPr>
            <p:ph type="title"/>
          </p:nvPr>
        </p:nvSpPr>
        <p:spPr>
          <a:xfrm>
            <a:off x="471900" y="738725"/>
            <a:ext cx="8222100" cy="767700"/>
          </a:xfrm>
          <a:prstGeom prst="rect">
            <a:avLst/>
          </a:prstGeom>
        </p:spPr>
        <p:txBody>
          <a:bodyPr anchorCtr="0" anchor="b" bIns="91425" lIns="91425" rIns="91425" tIns="91425">
            <a:noAutofit/>
          </a:bodyPr>
          <a:lstStyle/>
          <a:p>
            <a:pPr lvl="0" rtl="0">
              <a:spcBef>
                <a:spcPts val="0"/>
              </a:spcBef>
              <a:buNone/>
            </a:pPr>
            <a:r>
              <a:rPr lang="en"/>
              <a:t>Intro</a:t>
            </a:r>
          </a:p>
        </p:txBody>
      </p:sp>
      <p:sp>
        <p:nvSpPr>
          <p:cNvPr id="216" name="Shape 216"/>
          <p:cNvSpPr txBox="1"/>
          <p:nvPr>
            <p:ph idx="1" type="body"/>
          </p:nvPr>
        </p:nvSpPr>
        <p:spPr>
          <a:xfrm>
            <a:off x="471900" y="1919075"/>
            <a:ext cx="8222100" cy="2710200"/>
          </a:xfrm>
          <a:prstGeom prst="rect">
            <a:avLst/>
          </a:prstGeom>
        </p:spPr>
        <p:txBody>
          <a:bodyPr anchorCtr="0" anchor="t" bIns="91425" lIns="91425" rIns="91425" tIns="91425">
            <a:noAutofit/>
          </a:bodyPr>
          <a:lstStyle/>
          <a:p>
            <a:pPr lvl="0">
              <a:spcBef>
                <a:spcPts val="0"/>
              </a:spcBef>
              <a:buNone/>
            </a:pPr>
            <a:r>
              <a:rPr lang="en"/>
              <a:t>Getting data from hiveserver is very very slow! Especially, when using join query. Because it may trigger MapReduce job, which will take a little while. </a:t>
            </a:r>
          </a:p>
          <a:p>
            <a:pPr lvl="0">
              <a:spcBef>
                <a:spcPts val="0"/>
              </a:spcBef>
              <a:buNone/>
            </a:pPr>
            <a:r>
              <a:rPr lang="en"/>
              <a:t>We slice join query to several simple queries, build a </a:t>
            </a:r>
            <a:r>
              <a:rPr lang="en">
                <a:solidFill>
                  <a:srgbClr val="FF0000"/>
                </a:solidFill>
              </a:rPr>
              <a:t>search index</a:t>
            </a:r>
            <a:r>
              <a:rPr lang="en"/>
              <a:t>, </a:t>
            </a:r>
            <a:r>
              <a:rPr lang="en"/>
              <a:t>use </a:t>
            </a:r>
            <a:r>
              <a:rPr lang="en">
                <a:solidFill>
                  <a:srgbClr val="FF0000"/>
                </a:solidFill>
              </a:rPr>
              <a:t>websocket </a:t>
            </a:r>
            <a:r>
              <a:rPr lang="en"/>
              <a:t>to exchange data between server and browser and store all data from server in </a:t>
            </a:r>
            <a:r>
              <a:rPr lang="en">
                <a:solidFill>
                  <a:srgbClr val="FF0000"/>
                </a:solidFill>
              </a:rPr>
              <a:t>LocalStorage </a:t>
            </a:r>
            <a:r>
              <a:rPr lang="en"/>
              <a:t>of browser to make the response faster.</a:t>
            </a:r>
          </a:p>
          <a:p>
            <a:pPr lvl="0" rtl="0">
              <a:spcBef>
                <a:spcPts val="0"/>
              </a:spcBef>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2" name="Shape 72"/>
        <p:cNvGrpSpPr/>
        <p:nvPr/>
      </p:nvGrpSpPr>
      <p:grpSpPr>
        <a:xfrm>
          <a:off x="0" y="0"/>
          <a:ext cx="0" cy="0"/>
          <a:chOff x="0" y="0"/>
          <a:chExt cx="0" cy="0"/>
        </a:xfrm>
      </p:grpSpPr>
      <p:sp>
        <p:nvSpPr>
          <p:cNvPr id="73" name="Shape 73"/>
          <p:cNvSpPr txBox="1"/>
          <p:nvPr>
            <p:ph idx="1" type="body"/>
          </p:nvPr>
        </p:nvSpPr>
        <p:spPr>
          <a:xfrm>
            <a:off x="280725" y="1842875"/>
            <a:ext cx="8413200" cy="1599000"/>
          </a:xfrm>
          <a:prstGeom prst="rect">
            <a:avLst/>
          </a:prstGeom>
        </p:spPr>
        <p:txBody>
          <a:bodyPr anchorCtr="0" anchor="t" bIns="91425" lIns="91425" rIns="91425" tIns="91425">
            <a:noAutofit/>
          </a:bodyPr>
          <a:lstStyle/>
          <a:p>
            <a:pPr lvl="0" rtl="0">
              <a:spcBef>
                <a:spcPts val="0"/>
              </a:spcBef>
              <a:spcAft>
                <a:spcPts val="0"/>
              </a:spcAft>
              <a:buNone/>
            </a:pPr>
            <a:r>
              <a:rPr lang="en"/>
              <a:t>Data set : 2.3 gb’s of  user generated content  </a:t>
            </a:r>
          </a:p>
          <a:p>
            <a:pPr lvl="0" rtl="0">
              <a:spcBef>
                <a:spcPts val="0"/>
              </a:spcBef>
              <a:spcAft>
                <a:spcPts val="0"/>
              </a:spcAft>
              <a:buNone/>
            </a:pPr>
            <a:r>
              <a:rPr lang="en"/>
              <a:t>2.2 M reviews, 552k users, 77k business in 10 cities across 4 countries </a:t>
            </a:r>
          </a:p>
          <a:p>
            <a:pPr lvl="0" rtl="0">
              <a:spcBef>
                <a:spcPts val="0"/>
              </a:spcBef>
              <a:spcAft>
                <a:spcPts val="0"/>
              </a:spcAft>
              <a:buNone/>
            </a:pPr>
            <a:r>
              <a:t/>
            </a:r>
            <a:endParaRPr/>
          </a:p>
        </p:txBody>
      </p:sp>
      <p:pic>
        <p:nvPicPr>
          <p:cNvPr id="74" name="Shape 74"/>
          <p:cNvPicPr preferRelativeResize="0"/>
          <p:nvPr/>
        </p:nvPicPr>
        <p:blipFill>
          <a:blip r:embed="rId3">
            <a:alphaModFix/>
          </a:blip>
          <a:stretch>
            <a:fillRect/>
          </a:stretch>
        </p:blipFill>
        <p:spPr>
          <a:xfrm>
            <a:off x="1524000" y="2654650"/>
            <a:ext cx="5943600" cy="2324100"/>
          </a:xfrm>
          <a:prstGeom prst="rect">
            <a:avLst/>
          </a:prstGeom>
          <a:noFill/>
          <a:ln>
            <a:noFill/>
          </a:ln>
        </p:spPr>
      </p:pic>
      <p:pic>
        <p:nvPicPr>
          <p:cNvPr descr="yelp-2c.png" id="75" name="Shape 75"/>
          <p:cNvPicPr preferRelativeResize="0"/>
          <p:nvPr/>
        </p:nvPicPr>
        <p:blipFill>
          <a:blip r:embed="rId4">
            <a:alphaModFix/>
          </a:blip>
          <a:stretch>
            <a:fillRect/>
          </a:stretch>
        </p:blipFill>
        <p:spPr>
          <a:xfrm>
            <a:off x="141574" y="0"/>
            <a:ext cx="3355149" cy="19037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0" name="Shape 220"/>
        <p:cNvGrpSpPr/>
        <p:nvPr/>
      </p:nvGrpSpPr>
      <p:grpSpPr>
        <a:xfrm>
          <a:off x="0" y="0"/>
          <a:ext cx="0" cy="0"/>
          <a:chOff x="0" y="0"/>
          <a:chExt cx="0" cy="0"/>
        </a:xfrm>
      </p:grpSpPr>
      <p:sp>
        <p:nvSpPr>
          <p:cNvPr id="221" name="Shape 221"/>
          <p:cNvSpPr txBox="1"/>
          <p:nvPr>
            <p:ph type="title"/>
          </p:nvPr>
        </p:nvSpPr>
        <p:spPr>
          <a:xfrm>
            <a:off x="226077" y="357800"/>
            <a:ext cx="2808000" cy="953400"/>
          </a:xfrm>
          <a:prstGeom prst="rect">
            <a:avLst/>
          </a:prstGeom>
        </p:spPr>
        <p:txBody>
          <a:bodyPr anchorCtr="0" anchor="b" bIns="91425" lIns="91425" rIns="91425" tIns="91425">
            <a:noAutofit/>
          </a:bodyPr>
          <a:lstStyle/>
          <a:p>
            <a:pPr lvl="0" rtl="0">
              <a:spcBef>
                <a:spcPts val="0"/>
              </a:spcBef>
              <a:buNone/>
            </a:pPr>
            <a:r>
              <a:rPr lang="en">
                <a:solidFill>
                  <a:srgbClr val="FF0000"/>
                </a:solidFill>
              </a:rPr>
              <a:t>WebSocket</a:t>
            </a:r>
          </a:p>
        </p:txBody>
      </p:sp>
      <p:sp>
        <p:nvSpPr>
          <p:cNvPr id="222" name="Shape 222"/>
          <p:cNvSpPr txBox="1"/>
          <p:nvPr>
            <p:ph idx="1" type="body"/>
          </p:nvPr>
        </p:nvSpPr>
        <p:spPr>
          <a:xfrm>
            <a:off x="226075" y="1465800"/>
            <a:ext cx="2808000" cy="3163500"/>
          </a:xfrm>
          <a:prstGeom prst="rect">
            <a:avLst/>
          </a:prstGeom>
        </p:spPr>
        <p:txBody>
          <a:bodyPr anchorCtr="0" anchor="t" bIns="91425" lIns="91425" rIns="91425" tIns="91425">
            <a:noAutofit/>
          </a:bodyPr>
          <a:lstStyle/>
          <a:p>
            <a:pPr indent="-228600" lvl="0" marL="457200" rtl="0">
              <a:spcBef>
                <a:spcPts val="0"/>
              </a:spcBef>
              <a:buAutoNum type="arabicPeriod"/>
            </a:pPr>
            <a:r>
              <a:rPr lang="en"/>
              <a:t>When the web page is opened, browser connect to Server. </a:t>
            </a:r>
            <a:br>
              <a:rPr lang="en"/>
            </a:br>
          </a:p>
          <a:p>
            <a:pPr indent="-228600" lvl="0" marL="457200">
              <a:spcBef>
                <a:spcPts val="0"/>
              </a:spcBef>
              <a:buAutoNum type="arabicPeriod"/>
            </a:pPr>
            <a:r>
              <a:rPr lang="en"/>
              <a:t>Browser send one request to server</a:t>
            </a:r>
            <a:br>
              <a:rPr lang="en"/>
            </a:br>
          </a:p>
          <a:p>
            <a:pPr indent="-228600" lvl="0" marL="457200" rtl="0">
              <a:spcBef>
                <a:spcPts val="0"/>
              </a:spcBef>
              <a:buAutoNum type="arabicPeriod"/>
            </a:pPr>
            <a:r>
              <a:rPr lang="en"/>
              <a:t>Server get a list of business from search index and get business detail and send to browser one by one.</a:t>
            </a:r>
            <a:br>
              <a:rPr lang="en"/>
            </a:br>
          </a:p>
          <a:p>
            <a:pPr indent="-228600" lvl="0" marL="457200" rtl="0">
              <a:spcBef>
                <a:spcPts val="0"/>
              </a:spcBef>
              <a:buAutoNum type="arabicPeriod"/>
            </a:pPr>
            <a:r>
              <a:rPr lang="en"/>
              <a:t>Brower will get business details one by one, and show each business detail when get it.</a:t>
            </a:r>
          </a:p>
        </p:txBody>
      </p:sp>
      <p:pic>
        <p:nvPicPr>
          <p:cNvPr id="223" name="Shape 223"/>
          <p:cNvPicPr preferRelativeResize="0"/>
          <p:nvPr/>
        </p:nvPicPr>
        <p:blipFill>
          <a:blip r:embed="rId3">
            <a:alphaModFix/>
          </a:blip>
          <a:stretch>
            <a:fillRect/>
          </a:stretch>
        </p:blipFill>
        <p:spPr>
          <a:xfrm>
            <a:off x="3559937" y="728650"/>
            <a:ext cx="5248275" cy="38385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27" name="Shape 227"/>
        <p:cNvGrpSpPr/>
        <p:nvPr/>
      </p:nvGrpSpPr>
      <p:grpSpPr>
        <a:xfrm>
          <a:off x="0" y="0"/>
          <a:ext cx="0" cy="0"/>
          <a:chOff x="0" y="0"/>
          <a:chExt cx="0" cy="0"/>
        </a:xfrm>
      </p:grpSpPr>
      <p:sp>
        <p:nvSpPr>
          <p:cNvPr id="228" name="Shape 228"/>
          <p:cNvSpPr txBox="1"/>
          <p:nvPr>
            <p:ph type="title"/>
          </p:nvPr>
        </p:nvSpPr>
        <p:spPr>
          <a:xfrm>
            <a:off x="226077" y="357800"/>
            <a:ext cx="2808000" cy="953400"/>
          </a:xfrm>
          <a:prstGeom prst="rect">
            <a:avLst/>
          </a:prstGeom>
        </p:spPr>
        <p:txBody>
          <a:bodyPr anchorCtr="0" anchor="b" bIns="91425" lIns="91425" rIns="91425" tIns="91425">
            <a:noAutofit/>
          </a:bodyPr>
          <a:lstStyle/>
          <a:p>
            <a:pPr lvl="0" rtl="0">
              <a:spcBef>
                <a:spcPts val="0"/>
              </a:spcBef>
              <a:buNone/>
            </a:pPr>
            <a:r>
              <a:rPr lang="en">
                <a:solidFill>
                  <a:srgbClr val="FF0000"/>
                </a:solidFill>
              </a:rPr>
              <a:t>LocalStorage</a:t>
            </a:r>
          </a:p>
        </p:txBody>
      </p:sp>
      <p:sp>
        <p:nvSpPr>
          <p:cNvPr id="229" name="Shape 229"/>
          <p:cNvSpPr txBox="1"/>
          <p:nvPr>
            <p:ph idx="1" type="body"/>
          </p:nvPr>
        </p:nvSpPr>
        <p:spPr>
          <a:xfrm>
            <a:off x="226075" y="1465800"/>
            <a:ext cx="2808000" cy="3163500"/>
          </a:xfrm>
          <a:prstGeom prst="rect">
            <a:avLst/>
          </a:prstGeom>
        </p:spPr>
        <p:txBody>
          <a:bodyPr anchorCtr="0" anchor="t" bIns="91425" lIns="91425" rIns="91425" tIns="91425">
            <a:noAutofit/>
          </a:bodyPr>
          <a:lstStyle/>
          <a:p>
            <a:pPr indent="-228600" lvl="0" marL="457200" rtl="0">
              <a:spcBef>
                <a:spcPts val="0"/>
              </a:spcBef>
              <a:buAutoNum type="arabicPeriod"/>
            </a:pPr>
            <a:r>
              <a:rPr lang="en"/>
              <a:t>Store business detail to localStorage</a:t>
            </a:r>
            <a:br>
              <a:rPr lang="en"/>
            </a:br>
          </a:p>
          <a:p>
            <a:pPr indent="-228600" lvl="0" marL="457200" rtl="0">
              <a:spcBef>
                <a:spcPts val="0"/>
              </a:spcBef>
              <a:buAutoNum type="arabicPeriod"/>
            </a:pPr>
            <a:r>
              <a:rPr lang="en"/>
              <a:t>Build reverse index for categories in localStroage </a:t>
            </a:r>
            <a:br>
              <a:rPr lang="en"/>
            </a:br>
          </a:p>
          <a:p>
            <a:pPr lvl="0" rtl="0">
              <a:spcBef>
                <a:spcPts val="0"/>
              </a:spcBef>
              <a:buNone/>
            </a:pPr>
            <a:r>
              <a:rPr lang="en"/>
              <a:t>All data will be stored in localStroage of browser. User can sort, filter existing data without send and get data from server. We use this technique in our category change function.</a:t>
            </a:r>
          </a:p>
        </p:txBody>
      </p:sp>
      <p:sp>
        <p:nvSpPr>
          <p:cNvPr id="230" name="Shape 230"/>
          <p:cNvSpPr txBox="1"/>
          <p:nvPr/>
        </p:nvSpPr>
        <p:spPr>
          <a:xfrm>
            <a:off x="3425050" y="768600"/>
            <a:ext cx="5449500" cy="3268500"/>
          </a:xfrm>
          <a:prstGeom prst="rect">
            <a:avLst/>
          </a:prstGeom>
          <a:noFill/>
          <a:ln cap="flat" cmpd="sng" w="9525">
            <a:solidFill>
              <a:srgbClr val="0C343D"/>
            </a:solidFill>
            <a:prstDash val="solid"/>
            <a:round/>
            <a:headEnd len="med" w="med" type="none"/>
            <a:tailEnd len="med" w="med" type="none"/>
          </a:ln>
        </p:spPr>
        <p:txBody>
          <a:bodyPr anchorCtr="0" anchor="t" bIns="91425" lIns="91425" rIns="91425" tIns="91425">
            <a:noAutofit/>
          </a:bodyPr>
          <a:lstStyle/>
          <a:p>
            <a:pPr lvl="0" rtl="0">
              <a:lnSpc>
                <a:spcPct val="128570"/>
              </a:lnSpc>
              <a:spcBef>
                <a:spcPts val="0"/>
              </a:spcBef>
              <a:buNone/>
            </a:pPr>
            <a:r>
              <a:rPr lang="en" sz="1050">
                <a:solidFill>
                  <a:srgbClr val="333333"/>
                </a:solidFill>
                <a:latin typeface="Courier New"/>
                <a:ea typeface="Courier New"/>
                <a:cs typeface="Courier New"/>
                <a:sym typeface="Courier New"/>
              </a:rPr>
              <a:t>{</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'type': 'business',</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'business_id': (encrypted business id),</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'name': (business name),</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'neighborhoods': [(hood names)],</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'full_address': (localized address),</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'city': (city),</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'state': (state),</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'latitude': latitude,</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'longitude': longitude,</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'stars': (star rating, rounded to half-stars),</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'review_count': review count,</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'categories': [</a:t>
            </a:r>
            <a:r>
              <a:rPr b="1" lang="en" sz="1050">
                <a:solidFill>
                  <a:srgbClr val="1155CC"/>
                </a:solidFill>
                <a:latin typeface="Courier New"/>
                <a:ea typeface="Courier New"/>
                <a:cs typeface="Courier New"/>
                <a:sym typeface="Courier New"/>
              </a:rPr>
              <a:t>(localized category names)</a:t>
            </a:r>
            <a:r>
              <a:rPr lang="en" sz="1050">
                <a:solidFill>
                  <a:srgbClr val="333333"/>
                </a:solidFill>
                <a:latin typeface="Courier New"/>
                <a:ea typeface="Courier New"/>
                <a:cs typeface="Courier New"/>
                <a:sym typeface="Courier New"/>
              </a:rPr>
              <a:t>]</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    'open': True / False (corresponds to closed, not business hours),</a:t>
            </a:r>
            <a:br>
              <a:rPr lang="en" sz="1050">
                <a:solidFill>
                  <a:srgbClr val="333333"/>
                </a:solidFill>
                <a:latin typeface="Courier New"/>
                <a:ea typeface="Courier New"/>
                <a:cs typeface="Courier New"/>
                <a:sym typeface="Courier New"/>
              </a:rPr>
            </a:br>
            <a:r>
              <a:rPr lang="en" sz="1050">
                <a:solidFill>
                  <a:srgbClr val="333333"/>
                </a:solidFill>
                <a:latin typeface="Courier New"/>
                <a:ea typeface="Courier New"/>
                <a:cs typeface="Courier New"/>
                <a:sym typeface="Courier New"/>
              </a:rPr>
              <a:t>}</a:t>
            </a:r>
          </a:p>
          <a:p>
            <a:pPr lvl="0">
              <a:spcBef>
                <a:spcPts val="0"/>
              </a:spcBef>
              <a:buNone/>
            </a:pPr>
            <a:r>
              <a:t/>
            </a:r>
            <a:endParaRPr/>
          </a:p>
        </p:txBody>
      </p:sp>
      <p:sp>
        <p:nvSpPr>
          <p:cNvPr id="231" name="Shape 231"/>
          <p:cNvSpPr txBox="1"/>
          <p:nvPr/>
        </p:nvSpPr>
        <p:spPr>
          <a:xfrm>
            <a:off x="3542775" y="141250"/>
            <a:ext cx="5331900" cy="790800"/>
          </a:xfrm>
          <a:prstGeom prst="rect">
            <a:avLst/>
          </a:prstGeom>
          <a:noFill/>
          <a:ln>
            <a:noFill/>
          </a:ln>
        </p:spPr>
        <p:txBody>
          <a:bodyPr anchorCtr="0" anchor="t" bIns="91425" lIns="91425" rIns="91425" tIns="91425">
            <a:noAutofit/>
          </a:bodyPr>
          <a:lstStyle/>
          <a:p>
            <a:pPr lvl="0">
              <a:spcBef>
                <a:spcPts val="0"/>
              </a:spcBef>
              <a:buNone/>
            </a:pPr>
            <a:r>
              <a:rPr b="1" lang="en">
                <a:solidFill>
                  <a:srgbClr val="FF0000"/>
                </a:solidFill>
              </a:rPr>
              <a:t>localStorage.setItem</a:t>
            </a:r>
            <a:r>
              <a:rPr lang="en"/>
              <a:t>( </a:t>
            </a:r>
            <a:r>
              <a:rPr b="1" lang="en">
                <a:solidFill>
                  <a:srgbClr val="FF9900"/>
                </a:solidFill>
              </a:rPr>
              <a:t>Business_id</a:t>
            </a:r>
            <a:r>
              <a:rPr lang="en"/>
              <a:t>, </a:t>
            </a:r>
            <a:r>
              <a:rPr b="1" lang="en">
                <a:solidFill>
                  <a:srgbClr val="5B0F00"/>
                </a:solidFill>
              </a:rPr>
              <a:t>Business detail</a:t>
            </a:r>
            <a:r>
              <a:rPr lang="en"/>
              <a:t>);</a:t>
            </a:r>
          </a:p>
        </p:txBody>
      </p:sp>
      <p:cxnSp>
        <p:nvCxnSpPr>
          <p:cNvPr id="232" name="Shape 232"/>
          <p:cNvCxnSpPr/>
          <p:nvPr/>
        </p:nvCxnSpPr>
        <p:spPr>
          <a:xfrm flipH="1">
            <a:off x="4702150" y="447250"/>
            <a:ext cx="1288800" cy="952200"/>
          </a:xfrm>
          <a:prstGeom prst="straightConnector1">
            <a:avLst/>
          </a:prstGeom>
          <a:noFill/>
          <a:ln cap="flat" cmpd="sng" w="38100">
            <a:solidFill>
              <a:srgbClr val="FF9900"/>
            </a:solidFill>
            <a:prstDash val="solid"/>
            <a:round/>
            <a:headEnd len="lg" w="lg" type="none"/>
            <a:tailEnd len="lg" w="lg" type="stealth"/>
          </a:ln>
        </p:spPr>
      </p:cxnSp>
      <p:cxnSp>
        <p:nvCxnSpPr>
          <p:cNvPr id="233" name="Shape 233"/>
          <p:cNvCxnSpPr/>
          <p:nvPr/>
        </p:nvCxnSpPr>
        <p:spPr>
          <a:xfrm flipH="1">
            <a:off x="6897225" y="423725"/>
            <a:ext cx="553200" cy="1647900"/>
          </a:xfrm>
          <a:prstGeom prst="straightConnector1">
            <a:avLst/>
          </a:prstGeom>
          <a:noFill/>
          <a:ln cap="flat" cmpd="sng" w="38100">
            <a:solidFill>
              <a:srgbClr val="5B0F00"/>
            </a:solidFill>
            <a:prstDash val="solid"/>
            <a:round/>
            <a:headEnd len="lg" w="lg" type="none"/>
            <a:tailEnd len="lg" w="lg" type="triangle"/>
          </a:ln>
        </p:spPr>
      </p:cxnSp>
      <p:sp>
        <p:nvSpPr>
          <p:cNvPr id="234" name="Shape 234"/>
          <p:cNvSpPr txBox="1"/>
          <p:nvPr/>
        </p:nvSpPr>
        <p:spPr>
          <a:xfrm>
            <a:off x="3483850" y="4201300"/>
            <a:ext cx="5331900" cy="428100"/>
          </a:xfrm>
          <a:prstGeom prst="rect">
            <a:avLst/>
          </a:prstGeom>
          <a:noFill/>
          <a:ln>
            <a:noFill/>
          </a:ln>
        </p:spPr>
        <p:txBody>
          <a:bodyPr anchorCtr="0" anchor="t" bIns="91425" lIns="91425" rIns="91425" tIns="91425">
            <a:noAutofit/>
          </a:bodyPr>
          <a:lstStyle/>
          <a:p>
            <a:pPr lvl="0" rtl="0">
              <a:spcBef>
                <a:spcPts val="0"/>
              </a:spcBef>
              <a:buNone/>
            </a:pPr>
            <a:r>
              <a:rPr b="1" lang="en">
                <a:solidFill>
                  <a:srgbClr val="FF0000"/>
                </a:solidFill>
              </a:rPr>
              <a:t>localStorage.setItem</a:t>
            </a:r>
            <a:r>
              <a:rPr lang="en"/>
              <a:t>( “cate:”+ </a:t>
            </a:r>
            <a:r>
              <a:rPr b="1" lang="en">
                <a:solidFill>
                  <a:srgbClr val="1C4587"/>
                </a:solidFill>
              </a:rPr>
              <a:t>category name</a:t>
            </a:r>
            <a:r>
              <a:rPr lang="en"/>
              <a:t>, </a:t>
            </a:r>
            <a:r>
              <a:rPr b="1" lang="en">
                <a:solidFill>
                  <a:srgbClr val="FF9900"/>
                </a:solidFill>
              </a:rPr>
              <a:t>Business_id</a:t>
            </a:r>
            <a:r>
              <a:rPr lang="en"/>
              <a:t>)</a:t>
            </a:r>
          </a:p>
        </p:txBody>
      </p:sp>
      <p:cxnSp>
        <p:nvCxnSpPr>
          <p:cNvPr id="235" name="Shape 235"/>
          <p:cNvCxnSpPr/>
          <p:nvPr/>
        </p:nvCxnSpPr>
        <p:spPr>
          <a:xfrm rot="10800000">
            <a:off x="4766925" y="1447600"/>
            <a:ext cx="2683500" cy="2907300"/>
          </a:xfrm>
          <a:prstGeom prst="straightConnector1">
            <a:avLst/>
          </a:prstGeom>
          <a:noFill/>
          <a:ln cap="flat" cmpd="sng" w="38100">
            <a:solidFill>
              <a:srgbClr val="FF9900"/>
            </a:solidFill>
            <a:prstDash val="solid"/>
            <a:round/>
            <a:headEnd len="lg" w="lg" type="none"/>
            <a:tailEnd len="lg" w="lg" type="stealth"/>
          </a:ln>
        </p:spPr>
      </p:cxnSp>
      <p:cxnSp>
        <p:nvCxnSpPr>
          <p:cNvPr id="236" name="Shape 236"/>
          <p:cNvCxnSpPr/>
          <p:nvPr/>
        </p:nvCxnSpPr>
        <p:spPr>
          <a:xfrm rot="10800000">
            <a:off x="6167400" y="3519200"/>
            <a:ext cx="388500" cy="800400"/>
          </a:xfrm>
          <a:prstGeom prst="straightConnector1">
            <a:avLst/>
          </a:prstGeom>
          <a:noFill/>
          <a:ln cap="flat" cmpd="sng" w="38100">
            <a:solidFill>
              <a:srgbClr val="0C343D"/>
            </a:solidFill>
            <a:prstDash val="solid"/>
            <a:round/>
            <a:headEnd len="lg" w="lg" type="none"/>
            <a:tailEnd len="lg" w="lg" type="triangle"/>
          </a:ln>
        </p:spPr>
      </p:cxnSp>
      <p:sp>
        <p:nvSpPr>
          <p:cNvPr id="237" name="Shape 237"/>
          <p:cNvSpPr txBox="1"/>
          <p:nvPr/>
        </p:nvSpPr>
        <p:spPr>
          <a:xfrm>
            <a:off x="6450675" y="4629400"/>
            <a:ext cx="1446300" cy="428100"/>
          </a:xfrm>
          <a:prstGeom prst="rect">
            <a:avLst/>
          </a:prstGeom>
          <a:noFill/>
          <a:ln>
            <a:noFill/>
          </a:ln>
        </p:spPr>
        <p:txBody>
          <a:bodyPr anchorCtr="0" anchor="ctr" bIns="91425" lIns="91425" rIns="91425" tIns="91425">
            <a:noAutofit/>
          </a:bodyPr>
          <a:lstStyle/>
          <a:p>
            <a:pPr lvl="0" rtl="0">
              <a:spcBef>
                <a:spcPts val="0"/>
              </a:spcBef>
              <a:buNone/>
            </a:pPr>
            <a:r>
              <a:rPr b="1" lang="en">
                <a:solidFill>
                  <a:schemeClr val="dk1"/>
                </a:solidFill>
              </a:rPr>
              <a:t>r</a:t>
            </a:r>
            <a:r>
              <a:rPr b="1" lang="en">
                <a:solidFill>
                  <a:schemeClr val="dk1"/>
                </a:solidFill>
              </a:rPr>
              <a:t>everse index</a:t>
            </a:r>
          </a:p>
        </p:txBody>
      </p:sp>
      <p:cxnSp>
        <p:nvCxnSpPr>
          <p:cNvPr id="238" name="Shape 238"/>
          <p:cNvCxnSpPr>
            <a:stCxn id="237" idx="0"/>
          </p:cNvCxnSpPr>
          <p:nvPr/>
        </p:nvCxnSpPr>
        <p:spPr>
          <a:xfrm>
            <a:off x="7173825" y="4629400"/>
            <a:ext cx="0" cy="0"/>
          </a:xfrm>
          <a:prstGeom prst="straightConnector1">
            <a:avLst/>
          </a:prstGeom>
          <a:noFill/>
          <a:ln cap="flat" cmpd="sng" w="9525">
            <a:solidFill>
              <a:schemeClr val="dk2"/>
            </a:solidFill>
            <a:prstDash val="solid"/>
            <a:round/>
            <a:headEnd len="lg" w="lg" type="none"/>
            <a:tailEnd len="lg" w="lg" type="none"/>
          </a:ln>
        </p:spPr>
      </p:cxnSp>
      <p:cxnSp>
        <p:nvCxnSpPr>
          <p:cNvPr id="239" name="Shape 239"/>
          <p:cNvCxnSpPr/>
          <p:nvPr/>
        </p:nvCxnSpPr>
        <p:spPr>
          <a:xfrm flipH="1" rot="10800000">
            <a:off x="6929300" y="4501750"/>
            <a:ext cx="545400" cy="256800"/>
          </a:xfrm>
          <a:prstGeom prst="straightConnector1">
            <a:avLst/>
          </a:prstGeom>
          <a:noFill/>
          <a:ln cap="flat" cmpd="sng" w="38100">
            <a:solidFill>
              <a:schemeClr val="dk1"/>
            </a:solidFill>
            <a:prstDash val="solid"/>
            <a:round/>
            <a:headEnd len="lg" w="lg" type="none"/>
            <a:tailEnd len="lg" w="lg" type="stealth"/>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3" name="Shape 243"/>
        <p:cNvGrpSpPr/>
        <p:nvPr/>
      </p:nvGrpSpPr>
      <p:grpSpPr>
        <a:xfrm>
          <a:off x="0" y="0"/>
          <a:ext cx="0" cy="0"/>
          <a:chOff x="0" y="0"/>
          <a:chExt cx="0" cy="0"/>
        </a:xfrm>
      </p:grpSpPr>
      <p:pic>
        <p:nvPicPr>
          <p:cNvPr id="244" name="Shape 244"/>
          <p:cNvPicPr preferRelativeResize="0"/>
          <p:nvPr/>
        </p:nvPicPr>
        <p:blipFill rotWithShape="1">
          <a:blip r:embed="rId3">
            <a:alphaModFix/>
          </a:blip>
          <a:srcRect b="0" l="0" r="0" t="833"/>
          <a:stretch/>
        </p:blipFill>
        <p:spPr>
          <a:xfrm>
            <a:off x="0" y="-33425"/>
            <a:ext cx="9143999" cy="5219700"/>
          </a:xfrm>
          <a:prstGeom prst="rect">
            <a:avLst/>
          </a:prstGeom>
          <a:noFill/>
          <a:ln>
            <a:noFill/>
          </a:ln>
        </p:spPr>
      </p:pic>
      <p:sp>
        <p:nvSpPr>
          <p:cNvPr id="245" name="Shape 245"/>
          <p:cNvSpPr txBox="1"/>
          <p:nvPr>
            <p:ph type="title"/>
          </p:nvPr>
        </p:nvSpPr>
        <p:spPr>
          <a:xfrm>
            <a:off x="329777" y="373400"/>
            <a:ext cx="2808000" cy="953400"/>
          </a:xfrm>
          <a:prstGeom prst="rect">
            <a:avLst/>
          </a:prstGeom>
        </p:spPr>
        <p:txBody>
          <a:bodyPr anchorCtr="0" anchor="ctr" bIns="91425" lIns="91425" rIns="91425" tIns="91425">
            <a:noAutofit/>
          </a:bodyPr>
          <a:lstStyle/>
          <a:p>
            <a:pPr lvl="0" rtl="0">
              <a:spcBef>
                <a:spcPts val="0"/>
              </a:spcBef>
              <a:buNone/>
            </a:pPr>
            <a:r>
              <a:rPr lang="en" sz="3000">
                <a:solidFill>
                  <a:srgbClr val="FF0000"/>
                </a:solidFill>
              </a:rPr>
              <a:t>Thanks</a:t>
            </a:r>
            <a:r>
              <a:rPr lang="en" sz="3000">
                <a:solidFill>
                  <a:srgbClr val="FF0000"/>
                </a:solidFill>
              </a:rPr>
              <a:t>!</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49" name="Shape 249"/>
        <p:cNvGrpSpPr/>
        <p:nvPr/>
      </p:nvGrpSpPr>
      <p:grpSpPr>
        <a:xfrm>
          <a:off x="0" y="0"/>
          <a:ext cx="0" cy="0"/>
          <a:chOff x="0" y="0"/>
          <a:chExt cx="0" cy="0"/>
        </a:xfrm>
      </p:grpSpPr>
      <p:sp>
        <p:nvSpPr>
          <p:cNvPr id="250" name="Shape 250"/>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FURTHER WORK:           REFLECTION:</a:t>
            </a:r>
          </a:p>
        </p:txBody>
      </p:sp>
      <p:sp>
        <p:nvSpPr>
          <p:cNvPr id="251" name="Shape 251"/>
          <p:cNvSpPr txBox="1"/>
          <p:nvPr>
            <p:ph idx="1" type="body"/>
          </p:nvPr>
        </p:nvSpPr>
        <p:spPr>
          <a:xfrm>
            <a:off x="471900" y="1919075"/>
            <a:ext cx="3999900" cy="2710199"/>
          </a:xfrm>
          <a:prstGeom prst="rect">
            <a:avLst/>
          </a:prstGeom>
        </p:spPr>
        <p:txBody>
          <a:bodyPr anchorCtr="0" anchor="t" bIns="91425" lIns="91425" rIns="91425" tIns="91425">
            <a:noAutofit/>
          </a:bodyPr>
          <a:lstStyle/>
          <a:p>
            <a:pPr indent="-228600" lvl="0" marL="457200" rtl="0">
              <a:lnSpc>
                <a:spcPct val="150000"/>
              </a:lnSpc>
              <a:spcBef>
                <a:spcPts val="0"/>
              </a:spcBef>
            </a:pPr>
            <a:r>
              <a:rPr lang="en"/>
              <a:t>Improve Classification Algorithm</a:t>
            </a:r>
          </a:p>
          <a:p>
            <a:pPr indent="-228600" lvl="0" marL="457200">
              <a:lnSpc>
                <a:spcPct val="150000"/>
              </a:lnSpc>
              <a:spcBef>
                <a:spcPts val="0"/>
              </a:spcBef>
            </a:pPr>
            <a:r>
              <a:rPr lang="en"/>
              <a:t>Improve Websocket responding time</a:t>
            </a:r>
          </a:p>
        </p:txBody>
      </p:sp>
      <p:sp>
        <p:nvSpPr>
          <p:cNvPr id="252" name="Shape 252"/>
          <p:cNvSpPr txBox="1"/>
          <p:nvPr>
            <p:ph idx="2" type="body"/>
          </p:nvPr>
        </p:nvSpPr>
        <p:spPr>
          <a:xfrm>
            <a:off x="4694250" y="1919075"/>
            <a:ext cx="3999900" cy="2710199"/>
          </a:xfrm>
          <a:prstGeom prst="rect">
            <a:avLst/>
          </a:prstGeom>
        </p:spPr>
        <p:txBody>
          <a:bodyPr anchorCtr="0" anchor="t" bIns="91425" lIns="91425" rIns="91425" tIns="91425">
            <a:noAutofit/>
          </a:bodyPr>
          <a:lstStyle/>
          <a:p>
            <a:pPr indent="-228600" lvl="0" marL="457200">
              <a:spcBef>
                <a:spcPts val="0"/>
              </a:spcBef>
            </a:pPr>
            <a:r>
              <a:rPr lang="en"/>
              <a:t>Should co-work on Github for integration efficiency and version control</a:t>
            </a: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56" name="Shape 256"/>
        <p:cNvGrpSpPr/>
        <p:nvPr/>
      </p:nvGrpSpPr>
      <p:grpSpPr>
        <a:xfrm>
          <a:off x="0" y="0"/>
          <a:ext cx="0" cy="0"/>
          <a:chOff x="0" y="0"/>
          <a:chExt cx="0" cy="0"/>
        </a:xfrm>
      </p:grpSpPr>
      <p:sp>
        <p:nvSpPr>
          <p:cNvPr id="257" name="Shape 257"/>
          <p:cNvSpPr txBox="1"/>
          <p:nvPr>
            <p:ph type="title"/>
          </p:nvPr>
        </p:nvSpPr>
        <p:spPr>
          <a:xfrm>
            <a:off x="190752" y="2095050"/>
            <a:ext cx="2808000" cy="953400"/>
          </a:xfrm>
          <a:prstGeom prst="rect">
            <a:avLst/>
          </a:prstGeom>
        </p:spPr>
        <p:txBody>
          <a:bodyPr anchorCtr="0" anchor="b" bIns="91425" lIns="91425" rIns="91425" tIns="91425">
            <a:noAutofit/>
          </a:bodyPr>
          <a:lstStyle/>
          <a:p>
            <a:pPr lvl="0">
              <a:spcBef>
                <a:spcPts val="0"/>
              </a:spcBef>
              <a:buNone/>
            </a:pPr>
            <a:r>
              <a:rPr lang="en" sz="3000"/>
              <a:t>Thanks!</a:t>
            </a:r>
          </a:p>
        </p:txBody>
      </p:sp>
      <p:pic>
        <p:nvPicPr>
          <p:cNvPr descr="Black and white upward shot of Golden Gate Bridge" id="258" name="Shape 258"/>
          <p:cNvPicPr preferRelativeResize="0"/>
          <p:nvPr/>
        </p:nvPicPr>
        <p:blipFill rotWithShape="1">
          <a:blip r:embed="rId3">
            <a:alphaModFix/>
          </a:blip>
          <a:srcRect b="0" l="19071" r="4853" t="9"/>
          <a:stretch/>
        </p:blipFill>
        <p:spPr>
          <a:xfrm>
            <a:off x="3274675" y="0"/>
            <a:ext cx="5869324"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x="0" y="0"/>
          <a:ext cx="0" cy="0"/>
          <a:chOff x="0" y="0"/>
          <a:chExt cx="0" cy="0"/>
        </a:xfrm>
      </p:grpSpPr>
      <p:sp>
        <p:nvSpPr>
          <p:cNvPr id="80" name="Shape 80"/>
          <p:cNvSpPr txBox="1"/>
          <p:nvPr>
            <p:ph type="title"/>
          </p:nvPr>
        </p:nvSpPr>
        <p:spPr>
          <a:xfrm>
            <a:off x="471900" y="738725"/>
            <a:ext cx="8222100" cy="767700"/>
          </a:xfrm>
          <a:prstGeom prst="rect">
            <a:avLst/>
          </a:prstGeom>
        </p:spPr>
        <p:txBody>
          <a:bodyPr anchorCtr="0" anchor="b" bIns="91425" lIns="91425" rIns="91425" tIns="91425">
            <a:noAutofit/>
          </a:bodyPr>
          <a:lstStyle/>
          <a:p>
            <a:pPr lvl="0" rtl="0">
              <a:spcBef>
                <a:spcPts val="0"/>
              </a:spcBef>
              <a:buNone/>
            </a:pPr>
            <a:r>
              <a:rPr lang="en"/>
              <a:t>Project Objective</a:t>
            </a:r>
          </a:p>
        </p:txBody>
      </p:sp>
      <p:sp>
        <p:nvSpPr>
          <p:cNvPr id="81" name="Shape 81"/>
          <p:cNvSpPr txBox="1"/>
          <p:nvPr>
            <p:ph idx="1" type="body"/>
          </p:nvPr>
        </p:nvSpPr>
        <p:spPr>
          <a:xfrm>
            <a:off x="471900" y="1919075"/>
            <a:ext cx="8104200" cy="2016000"/>
          </a:xfrm>
          <a:prstGeom prst="rect">
            <a:avLst/>
          </a:prstGeom>
        </p:spPr>
        <p:txBody>
          <a:bodyPr anchorCtr="0" anchor="t" bIns="91425" lIns="91425" rIns="91425" tIns="91425">
            <a:noAutofit/>
          </a:bodyPr>
          <a:lstStyle/>
          <a:p>
            <a:pPr indent="-228600" lvl="0" marL="457200">
              <a:lnSpc>
                <a:spcPct val="150000"/>
              </a:lnSpc>
              <a:spcBef>
                <a:spcPts val="0"/>
              </a:spcBef>
            </a:pPr>
            <a:r>
              <a:rPr lang="en"/>
              <a:t>Analyse User’s rating habit and re-rate each business</a:t>
            </a:r>
          </a:p>
          <a:p>
            <a:pPr indent="-228600" lvl="0" marL="457200">
              <a:lnSpc>
                <a:spcPct val="150000"/>
              </a:lnSpc>
              <a:spcBef>
                <a:spcPts val="0"/>
              </a:spcBef>
            </a:pPr>
            <a:r>
              <a:rPr lang="en"/>
              <a:t>Categorize review’s attitude based on review dataset by implementing NLP(Naïve Bayes)</a:t>
            </a:r>
          </a:p>
          <a:p>
            <a:pPr indent="-228600" lvl="0" marL="457200">
              <a:lnSpc>
                <a:spcPct val="150000"/>
              </a:lnSpc>
              <a:spcBef>
                <a:spcPts val="0"/>
              </a:spcBef>
            </a:pPr>
            <a:r>
              <a:rPr lang="en"/>
              <a:t>Analyze seasonal effect on each business</a:t>
            </a:r>
          </a:p>
          <a:p>
            <a:pPr indent="-228600" lvl="0" marL="457200">
              <a:lnSpc>
                <a:spcPct val="150000"/>
              </a:lnSpc>
              <a:spcBef>
                <a:spcPts val="0"/>
              </a:spcBef>
            </a:pPr>
            <a:r>
              <a:rPr lang="en"/>
              <a:t>Build Web search engine with Google Map API to integrate the project as a business recommender based on user’s input</a:t>
            </a:r>
          </a:p>
          <a:p>
            <a:pPr lvl="0" rtl="0">
              <a:spcBef>
                <a:spcPts val="0"/>
              </a:spcBef>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5" name="Shape 85"/>
        <p:cNvGrpSpPr/>
        <p:nvPr/>
      </p:nvGrpSpPr>
      <p:grpSpPr>
        <a:xfrm>
          <a:off x="0" y="0"/>
          <a:ext cx="0" cy="0"/>
          <a:chOff x="0" y="0"/>
          <a:chExt cx="0" cy="0"/>
        </a:xfrm>
      </p:grpSpPr>
      <p:sp>
        <p:nvSpPr>
          <p:cNvPr id="86" name="Shape 86"/>
          <p:cNvSpPr txBox="1"/>
          <p:nvPr>
            <p:ph type="title"/>
          </p:nvPr>
        </p:nvSpPr>
        <p:spPr>
          <a:xfrm>
            <a:off x="386350" y="201975"/>
            <a:ext cx="8222100" cy="767700"/>
          </a:xfrm>
          <a:prstGeom prst="rect">
            <a:avLst/>
          </a:prstGeom>
        </p:spPr>
        <p:txBody>
          <a:bodyPr anchorCtr="0" anchor="b" bIns="91425" lIns="91425" rIns="91425" tIns="91425">
            <a:noAutofit/>
          </a:bodyPr>
          <a:lstStyle/>
          <a:p>
            <a:pPr lvl="0">
              <a:spcBef>
                <a:spcPts val="0"/>
              </a:spcBef>
              <a:buNone/>
            </a:pPr>
            <a:r>
              <a:rPr lang="en"/>
              <a:t>Architecture</a:t>
            </a:r>
          </a:p>
        </p:txBody>
      </p:sp>
      <p:sp>
        <p:nvSpPr>
          <p:cNvPr id="87" name="Shape 87"/>
          <p:cNvSpPr txBox="1"/>
          <p:nvPr>
            <p:ph idx="1" type="body"/>
          </p:nvPr>
        </p:nvSpPr>
        <p:spPr>
          <a:xfrm>
            <a:off x="471900" y="1919075"/>
            <a:ext cx="3999900" cy="2710199"/>
          </a:xfrm>
          <a:prstGeom prst="rect">
            <a:avLst/>
          </a:prstGeom>
        </p:spPr>
        <p:txBody>
          <a:bodyPr anchorCtr="0" anchor="t" bIns="91425" lIns="91425" rIns="91425" tIns="91425">
            <a:noAutofit/>
          </a:bodyPr>
          <a:lstStyle/>
          <a:p>
            <a:pPr lvl="0">
              <a:spcBef>
                <a:spcPts val="0"/>
              </a:spcBef>
              <a:buNone/>
            </a:pPr>
            <a:r>
              <a:t/>
            </a:r>
            <a:endParaRPr/>
          </a:p>
        </p:txBody>
      </p:sp>
      <p:sp>
        <p:nvSpPr>
          <p:cNvPr id="88" name="Shape 88"/>
          <p:cNvSpPr txBox="1"/>
          <p:nvPr>
            <p:ph idx="2" type="body"/>
          </p:nvPr>
        </p:nvSpPr>
        <p:spPr>
          <a:xfrm>
            <a:off x="4694250" y="1919075"/>
            <a:ext cx="3999900" cy="2710199"/>
          </a:xfrm>
          <a:prstGeom prst="rect">
            <a:avLst/>
          </a:prstGeom>
        </p:spPr>
        <p:txBody>
          <a:bodyPr anchorCtr="0" anchor="t" bIns="91425" lIns="91425" rIns="91425" tIns="91425">
            <a:noAutofit/>
          </a:bodyPr>
          <a:lstStyle/>
          <a:p>
            <a:pPr lvl="0">
              <a:spcBef>
                <a:spcPts val="0"/>
              </a:spcBef>
              <a:buNone/>
            </a:pPr>
            <a:r>
              <a:t/>
            </a:r>
            <a:endParaRPr/>
          </a:p>
        </p:txBody>
      </p:sp>
      <p:pic>
        <p:nvPicPr>
          <p:cNvPr id="89" name="Shape 89"/>
          <p:cNvPicPr preferRelativeResize="0"/>
          <p:nvPr/>
        </p:nvPicPr>
        <p:blipFill>
          <a:blip r:embed="rId3">
            <a:alphaModFix/>
          </a:blip>
          <a:stretch>
            <a:fillRect/>
          </a:stretch>
        </p:blipFill>
        <p:spPr>
          <a:xfrm>
            <a:off x="319500" y="1764400"/>
            <a:ext cx="8521200" cy="33042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3" name="Shape 93"/>
        <p:cNvGrpSpPr/>
        <p:nvPr/>
      </p:nvGrpSpPr>
      <p:grpSpPr>
        <a:xfrm>
          <a:off x="0" y="0"/>
          <a:ext cx="0" cy="0"/>
          <a:chOff x="0" y="0"/>
          <a:chExt cx="0" cy="0"/>
        </a:xfrm>
      </p:grpSpPr>
      <p:sp>
        <p:nvSpPr>
          <p:cNvPr id="94" name="Shape 94"/>
          <p:cNvSpPr txBox="1"/>
          <p:nvPr>
            <p:ph type="title"/>
          </p:nvPr>
        </p:nvSpPr>
        <p:spPr>
          <a:xfrm>
            <a:off x="460950" y="2065350"/>
            <a:ext cx="8222100" cy="1012800"/>
          </a:xfrm>
          <a:prstGeom prst="rect">
            <a:avLst/>
          </a:prstGeom>
        </p:spPr>
        <p:txBody>
          <a:bodyPr anchorCtr="0" anchor="ctr" bIns="91425" lIns="91425" rIns="91425" tIns="91425">
            <a:noAutofit/>
          </a:bodyPr>
          <a:lstStyle/>
          <a:p>
            <a:pPr lvl="0">
              <a:spcBef>
                <a:spcPts val="0"/>
              </a:spcBef>
              <a:buNone/>
            </a:pPr>
            <a:r>
              <a:rPr lang="en"/>
              <a:t>Review Classification</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8" name="Shape 98"/>
        <p:cNvGrpSpPr/>
        <p:nvPr/>
      </p:nvGrpSpPr>
      <p:grpSpPr>
        <a:xfrm>
          <a:off x="0" y="0"/>
          <a:ext cx="0" cy="0"/>
          <a:chOff x="0" y="0"/>
          <a:chExt cx="0" cy="0"/>
        </a:xfrm>
      </p:grpSpPr>
      <p:sp>
        <p:nvSpPr>
          <p:cNvPr id="99" name="Shape 99"/>
          <p:cNvSpPr txBox="1"/>
          <p:nvPr>
            <p:ph type="title"/>
          </p:nvPr>
        </p:nvSpPr>
        <p:spPr>
          <a:xfrm>
            <a:off x="471900" y="738725"/>
            <a:ext cx="8222100" cy="767699"/>
          </a:xfrm>
          <a:prstGeom prst="rect">
            <a:avLst/>
          </a:prstGeom>
        </p:spPr>
        <p:txBody>
          <a:bodyPr anchorCtr="0" anchor="b" bIns="91425" lIns="91425" rIns="91425" tIns="91425">
            <a:noAutofit/>
          </a:bodyPr>
          <a:lstStyle/>
          <a:p>
            <a:pPr lvl="0">
              <a:spcBef>
                <a:spcPts val="0"/>
              </a:spcBef>
              <a:buNone/>
            </a:pPr>
            <a:r>
              <a:rPr lang="en"/>
              <a:t>Purpose</a:t>
            </a:r>
          </a:p>
        </p:txBody>
      </p:sp>
      <p:sp>
        <p:nvSpPr>
          <p:cNvPr id="100" name="Shape 100"/>
          <p:cNvSpPr txBox="1"/>
          <p:nvPr>
            <p:ph idx="1" type="body"/>
          </p:nvPr>
        </p:nvSpPr>
        <p:spPr>
          <a:xfrm>
            <a:off x="460950" y="1897675"/>
            <a:ext cx="8222100" cy="2710200"/>
          </a:xfrm>
          <a:prstGeom prst="rect">
            <a:avLst/>
          </a:prstGeom>
        </p:spPr>
        <p:txBody>
          <a:bodyPr anchorCtr="0" anchor="t" bIns="91425" lIns="91425" rIns="91425" tIns="91425">
            <a:noAutofit/>
          </a:bodyPr>
          <a:lstStyle/>
          <a:p>
            <a:pPr lvl="0">
              <a:spcBef>
                <a:spcPts val="0"/>
              </a:spcBef>
              <a:buNone/>
            </a:pPr>
            <a:r>
              <a:rPr lang="en"/>
              <a:t>Sometimes we cannot get real attitude from the score that the users give to the business.</a:t>
            </a:r>
          </a:p>
          <a:p>
            <a:pPr lvl="0">
              <a:spcBef>
                <a:spcPts val="0"/>
              </a:spcBef>
              <a:buNone/>
            </a:pPr>
            <a:r>
              <a:rPr lang="en"/>
              <a:t>However,  we can get more information from the users’ reviews by text classification. </a:t>
            </a:r>
          </a:p>
          <a:p>
            <a:pPr lvl="0">
              <a:spcBef>
                <a:spcPts val="0"/>
              </a:spcBef>
              <a:buNone/>
            </a:pPr>
            <a:r>
              <a:rPr lang="en"/>
              <a:t>Our goal is to classify the review as positive and negative.</a:t>
            </a:r>
          </a:p>
          <a:p>
            <a:pPr lvl="0">
              <a:spcBef>
                <a:spcPts val="0"/>
              </a:spcBef>
              <a:buNone/>
            </a:pPr>
            <a:r>
              <a:t/>
            </a:r>
            <a:endParaRPr/>
          </a:p>
          <a:p>
            <a:pPr lvl="0">
              <a:spcBef>
                <a:spcPts val="0"/>
              </a:spcBef>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4" name="Shape 104"/>
        <p:cNvGrpSpPr/>
        <p:nvPr/>
      </p:nvGrpSpPr>
      <p:grpSpPr>
        <a:xfrm>
          <a:off x="0" y="0"/>
          <a:ext cx="0" cy="0"/>
          <a:chOff x="0" y="0"/>
          <a:chExt cx="0" cy="0"/>
        </a:xfrm>
      </p:grpSpPr>
      <p:sp>
        <p:nvSpPr>
          <p:cNvPr id="105" name="Shape 105"/>
          <p:cNvSpPr txBox="1"/>
          <p:nvPr>
            <p:ph type="title"/>
          </p:nvPr>
        </p:nvSpPr>
        <p:spPr>
          <a:xfrm>
            <a:off x="471900" y="738725"/>
            <a:ext cx="8222100" cy="767700"/>
          </a:xfrm>
          <a:prstGeom prst="rect">
            <a:avLst/>
          </a:prstGeom>
        </p:spPr>
        <p:txBody>
          <a:bodyPr anchorCtr="0" anchor="b" bIns="91425" lIns="91425" rIns="91425" tIns="91425">
            <a:noAutofit/>
          </a:bodyPr>
          <a:lstStyle/>
          <a:p>
            <a:pPr lvl="0">
              <a:spcBef>
                <a:spcPts val="0"/>
              </a:spcBef>
              <a:buNone/>
            </a:pPr>
            <a:r>
              <a:rPr lang="en"/>
              <a:t>Choices</a:t>
            </a:r>
          </a:p>
        </p:txBody>
      </p:sp>
      <p:sp>
        <p:nvSpPr>
          <p:cNvPr id="106" name="Shape 106"/>
          <p:cNvSpPr txBox="1"/>
          <p:nvPr>
            <p:ph idx="1" type="body"/>
          </p:nvPr>
        </p:nvSpPr>
        <p:spPr>
          <a:xfrm>
            <a:off x="198200" y="1919075"/>
            <a:ext cx="8701200" cy="2710200"/>
          </a:xfrm>
          <a:prstGeom prst="rect">
            <a:avLst/>
          </a:prstGeom>
        </p:spPr>
        <p:txBody>
          <a:bodyPr anchorCtr="0" anchor="t" bIns="91425" lIns="91425" rIns="91425" tIns="91425">
            <a:noAutofit/>
          </a:bodyPr>
          <a:lstStyle/>
          <a:p>
            <a:pPr indent="0" lvl="0" marL="0" marR="0" rtl="0" algn="l">
              <a:lnSpc>
                <a:spcPct val="115000"/>
              </a:lnSpc>
              <a:spcBef>
                <a:spcPts val="0"/>
              </a:spcBef>
              <a:spcAft>
                <a:spcPts val="1600"/>
              </a:spcAft>
              <a:buNone/>
            </a:pPr>
            <a:r>
              <a:rPr lang="en"/>
              <a:t>NLTK(Natural Language Toolkit) and Stanford CoreNLP.</a:t>
            </a:r>
            <a:br>
              <a:rPr lang="en"/>
            </a:br>
            <a:r>
              <a:rPr lang="en"/>
              <a:t>		Good to process natural language and sentiment analysis</a:t>
            </a:r>
            <a:br>
              <a:rPr lang="en"/>
            </a:br>
            <a:r>
              <a:rPr lang="en"/>
              <a:t>		But it is cumbersome to load all the dictionary to every node.</a:t>
            </a:r>
          </a:p>
          <a:p>
            <a:pPr indent="0" lvl="0" marL="0" marR="0" rtl="0" algn="l">
              <a:lnSpc>
                <a:spcPct val="115000"/>
              </a:lnSpc>
              <a:spcBef>
                <a:spcPts val="0"/>
              </a:spcBef>
              <a:spcAft>
                <a:spcPts val="1600"/>
              </a:spcAft>
              <a:buNone/>
            </a:pPr>
            <a:r>
              <a:rPr lang="en"/>
              <a:t>Applying Naive Bayes in MapReduce</a:t>
            </a:r>
            <a:br>
              <a:rPr lang="en"/>
            </a:br>
            <a:r>
              <a:rPr lang="en"/>
              <a:t>		Building own dictionary, dividing it into several blocks and storing in HDFS</a:t>
            </a:r>
          </a:p>
          <a:p>
            <a:pPr lvl="0" rtl="0">
              <a:spcBef>
                <a:spcPts val="0"/>
              </a:spcBef>
              <a:buNone/>
            </a:pPr>
            <a:r>
              <a:rPr lang="en"/>
              <a:t>Mahout</a:t>
            </a:r>
            <a:br>
              <a:rPr lang="en"/>
            </a:br>
            <a:r>
              <a:rPr lang="en"/>
              <a:t>		Have a Naive Bayes Package</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0" name="Shape 110"/>
        <p:cNvGrpSpPr/>
        <p:nvPr/>
      </p:nvGrpSpPr>
      <p:grpSpPr>
        <a:xfrm>
          <a:off x="0" y="0"/>
          <a:ext cx="0" cy="0"/>
          <a:chOff x="0" y="0"/>
          <a:chExt cx="0" cy="0"/>
        </a:xfrm>
      </p:grpSpPr>
      <p:sp>
        <p:nvSpPr>
          <p:cNvPr id="111" name="Shape 111"/>
          <p:cNvSpPr txBox="1"/>
          <p:nvPr>
            <p:ph idx="1" type="body"/>
          </p:nvPr>
        </p:nvSpPr>
        <p:spPr>
          <a:xfrm>
            <a:off x="228600" y="670675"/>
            <a:ext cx="3026099" cy="3958500"/>
          </a:xfrm>
          <a:prstGeom prst="rect">
            <a:avLst/>
          </a:prstGeom>
        </p:spPr>
        <p:txBody>
          <a:bodyPr anchorCtr="0" anchor="t" bIns="91425" lIns="91425" rIns="91425" tIns="91425">
            <a:noAutofit/>
          </a:bodyPr>
          <a:lstStyle/>
          <a:p>
            <a:pPr lvl="0">
              <a:spcBef>
                <a:spcPts val="0"/>
              </a:spcBef>
              <a:buNone/>
            </a:pPr>
            <a:r>
              <a:rPr lang="en" sz="1600"/>
              <a:t>Total number of reviews : 5</a:t>
            </a:r>
          </a:p>
          <a:p>
            <a:pPr lvl="0">
              <a:spcBef>
                <a:spcPts val="0"/>
              </a:spcBef>
              <a:buNone/>
            </a:pPr>
            <a:r>
              <a:rPr lang="en" sz="1600"/>
              <a:t>Number of Positive reviews: 3</a:t>
            </a:r>
          </a:p>
          <a:p>
            <a:pPr lvl="0">
              <a:spcBef>
                <a:spcPts val="0"/>
              </a:spcBef>
              <a:buNone/>
            </a:pPr>
            <a:r>
              <a:rPr lang="en" sz="1600"/>
              <a:t>Number of Negative reviews: 2</a:t>
            </a:r>
          </a:p>
          <a:p>
            <a:pPr indent="457200" lvl="0">
              <a:spcBef>
                <a:spcPts val="0"/>
              </a:spcBef>
              <a:buNone/>
            </a:pPr>
            <a:r>
              <a:rPr lang="en" sz="1600"/>
              <a:t>P(+) = 3 / 5</a:t>
            </a:r>
          </a:p>
          <a:p>
            <a:pPr indent="457200" lvl="0">
              <a:spcBef>
                <a:spcPts val="0"/>
              </a:spcBef>
              <a:buNone/>
            </a:pPr>
            <a:r>
              <a:rPr lang="en" sz="1600"/>
              <a:t>P(-) = 2 / 5</a:t>
            </a:r>
          </a:p>
          <a:p>
            <a:pPr lvl="0">
              <a:spcBef>
                <a:spcPts val="0"/>
              </a:spcBef>
              <a:buNone/>
            </a:pPr>
            <a:r>
              <a:t/>
            </a:r>
            <a:endParaRPr/>
          </a:p>
          <a:p>
            <a:pPr lvl="0">
              <a:spcBef>
                <a:spcPts val="0"/>
              </a:spcBef>
              <a:buNone/>
            </a:pPr>
            <a:r>
              <a:t/>
            </a:r>
            <a:endParaRPr/>
          </a:p>
        </p:txBody>
      </p:sp>
      <p:graphicFrame>
        <p:nvGraphicFramePr>
          <p:cNvPr id="112" name="Shape 112"/>
          <p:cNvGraphicFramePr/>
          <p:nvPr/>
        </p:nvGraphicFramePr>
        <p:xfrm>
          <a:off x="3564025" y="855250"/>
          <a:ext cx="3000000" cy="3000000"/>
        </p:xfrm>
        <a:graphic>
          <a:graphicData uri="http://schemas.openxmlformats.org/drawingml/2006/table">
            <a:tbl>
              <a:tblPr>
                <a:noFill/>
                <a:tableStyleId>{8622DAAB-32F5-43B8-97AF-0B8B87838897}</a:tableStyleId>
              </a:tblPr>
              <a:tblGrid>
                <a:gridCol w="1056850"/>
                <a:gridCol w="3523225"/>
                <a:gridCol w="657700"/>
              </a:tblGrid>
              <a:tr h="598225">
                <a:tc>
                  <a:txBody>
                    <a:bodyPr>
                      <a:noAutofit/>
                    </a:bodyPr>
                    <a:lstStyle/>
                    <a:p>
                      <a:pPr lvl="0" rtl="0" algn="ctr">
                        <a:spcBef>
                          <a:spcPts val="0"/>
                        </a:spcBef>
                        <a:buNone/>
                      </a:pPr>
                      <a:r>
                        <a:rPr lang="en"/>
                        <a:t>Review_id</a:t>
                      </a:r>
                    </a:p>
                  </a:txBody>
                  <a:tcPr marT="91425" marB="91425" marR="91425" marL="91425" anchor="ctr"/>
                </a:tc>
                <a:tc>
                  <a:txBody>
                    <a:bodyPr>
                      <a:noAutofit/>
                    </a:bodyPr>
                    <a:lstStyle/>
                    <a:p>
                      <a:pPr lvl="0" rtl="0" algn="ctr">
                        <a:spcBef>
                          <a:spcPts val="0"/>
                        </a:spcBef>
                        <a:buNone/>
                      </a:pPr>
                      <a:r>
                        <a:rPr lang="en"/>
                        <a:t>Text</a:t>
                      </a:r>
                    </a:p>
                  </a:txBody>
                  <a:tcPr marT="91425" marB="91425" marR="91425" marL="91425" anchor="ctr"/>
                </a:tc>
                <a:tc>
                  <a:txBody>
                    <a:bodyPr>
                      <a:noAutofit/>
                    </a:bodyPr>
                    <a:lstStyle/>
                    <a:p>
                      <a:pPr lvl="0" rtl="0" algn="ctr">
                        <a:spcBef>
                          <a:spcPts val="0"/>
                        </a:spcBef>
                        <a:buNone/>
                      </a:pPr>
                      <a:r>
                        <a:rPr lang="en"/>
                        <a:t>Class</a:t>
                      </a:r>
                    </a:p>
                  </a:txBody>
                  <a:tcPr marT="91425" marB="91425" marR="91425" marL="91425" anchor="ctr"/>
                </a:tc>
              </a:tr>
              <a:tr h="598225">
                <a:tc>
                  <a:txBody>
                    <a:bodyPr>
                      <a:noAutofit/>
                    </a:bodyPr>
                    <a:lstStyle/>
                    <a:p>
                      <a:pPr lvl="0" rtl="0" algn="ctr">
                        <a:spcBef>
                          <a:spcPts val="0"/>
                        </a:spcBef>
                        <a:buNone/>
                      </a:pPr>
                      <a:r>
                        <a:rPr lang="en"/>
                        <a:t>1</a:t>
                      </a:r>
                    </a:p>
                  </a:txBody>
                  <a:tcPr marT="91425" marB="91425" marR="91425" marL="91425" anchor="ctr"/>
                </a:tc>
                <a:tc>
                  <a:txBody>
                    <a:bodyPr>
                      <a:noAutofit/>
                    </a:bodyPr>
                    <a:lstStyle/>
                    <a:p>
                      <a:pPr lvl="0" rtl="0">
                        <a:spcBef>
                          <a:spcPts val="0"/>
                        </a:spcBef>
                        <a:buNone/>
                      </a:pPr>
                      <a:r>
                        <a:rPr lang="en"/>
                        <a:t>I loved the food</a:t>
                      </a:r>
                    </a:p>
                  </a:txBody>
                  <a:tcPr marT="91425" marB="91425" marR="91425" marL="91425" anchor="ctr"/>
                </a:tc>
                <a:tc>
                  <a:txBody>
                    <a:bodyPr>
                      <a:noAutofit/>
                    </a:bodyPr>
                    <a:lstStyle/>
                    <a:p>
                      <a:pPr lvl="0" rtl="0" algn="ctr">
                        <a:spcBef>
                          <a:spcPts val="0"/>
                        </a:spcBef>
                        <a:buNone/>
                      </a:pPr>
                      <a:r>
                        <a:rPr lang="en"/>
                        <a:t>+</a:t>
                      </a:r>
                    </a:p>
                  </a:txBody>
                  <a:tcPr marT="91425" marB="91425" marR="91425" marL="91425" anchor="ctr"/>
                </a:tc>
              </a:tr>
              <a:tr h="598225">
                <a:tc>
                  <a:txBody>
                    <a:bodyPr>
                      <a:noAutofit/>
                    </a:bodyPr>
                    <a:lstStyle/>
                    <a:p>
                      <a:pPr lvl="0" rtl="0" algn="ctr">
                        <a:spcBef>
                          <a:spcPts val="0"/>
                        </a:spcBef>
                        <a:buNone/>
                      </a:pPr>
                      <a:r>
                        <a:rPr lang="en"/>
                        <a:t>2</a:t>
                      </a:r>
                    </a:p>
                  </a:txBody>
                  <a:tcPr marT="91425" marB="91425" marR="91425" marL="91425" anchor="ctr"/>
                </a:tc>
                <a:tc>
                  <a:txBody>
                    <a:bodyPr>
                      <a:noAutofit/>
                    </a:bodyPr>
                    <a:lstStyle/>
                    <a:p>
                      <a:pPr lvl="0" rtl="0">
                        <a:spcBef>
                          <a:spcPts val="0"/>
                        </a:spcBef>
                        <a:buNone/>
                      </a:pPr>
                      <a:r>
                        <a:rPr lang="en"/>
                        <a:t>I hated the food </a:t>
                      </a:r>
                    </a:p>
                  </a:txBody>
                  <a:tcPr marT="91425" marB="91425" marR="91425" marL="91425" anchor="ctr"/>
                </a:tc>
                <a:tc>
                  <a:txBody>
                    <a:bodyPr>
                      <a:noAutofit/>
                    </a:bodyPr>
                    <a:lstStyle/>
                    <a:p>
                      <a:pPr lvl="0" rtl="0" algn="ctr">
                        <a:spcBef>
                          <a:spcPts val="0"/>
                        </a:spcBef>
                        <a:buNone/>
                      </a:pPr>
                      <a:r>
                        <a:rPr lang="en"/>
                        <a:t>-</a:t>
                      </a:r>
                    </a:p>
                  </a:txBody>
                  <a:tcPr marT="91425" marB="91425" marR="91425" marL="91425" anchor="ctr"/>
                </a:tc>
              </a:tr>
              <a:tr h="598225">
                <a:tc>
                  <a:txBody>
                    <a:bodyPr>
                      <a:noAutofit/>
                    </a:bodyPr>
                    <a:lstStyle/>
                    <a:p>
                      <a:pPr lvl="0" rtl="0" algn="ctr">
                        <a:spcBef>
                          <a:spcPts val="0"/>
                        </a:spcBef>
                        <a:buNone/>
                      </a:pPr>
                      <a:r>
                        <a:rPr lang="en"/>
                        <a:t>3</a:t>
                      </a:r>
                    </a:p>
                  </a:txBody>
                  <a:tcPr marT="91425" marB="91425" marR="91425" marL="91425" anchor="ctr"/>
                </a:tc>
                <a:tc>
                  <a:txBody>
                    <a:bodyPr>
                      <a:noAutofit/>
                    </a:bodyPr>
                    <a:lstStyle/>
                    <a:p>
                      <a:pPr lvl="0" rtl="0">
                        <a:spcBef>
                          <a:spcPts val="0"/>
                        </a:spcBef>
                        <a:buNone/>
                      </a:pPr>
                      <a:r>
                        <a:rPr lang="en"/>
                        <a:t>A great restaurant. Great service</a:t>
                      </a:r>
                    </a:p>
                  </a:txBody>
                  <a:tcPr marT="91425" marB="91425" marR="91425" marL="91425" anchor="ctr"/>
                </a:tc>
                <a:tc>
                  <a:txBody>
                    <a:bodyPr>
                      <a:noAutofit/>
                    </a:bodyPr>
                    <a:lstStyle/>
                    <a:p>
                      <a:pPr lvl="0" rtl="0" algn="ctr">
                        <a:spcBef>
                          <a:spcPts val="0"/>
                        </a:spcBef>
                        <a:buNone/>
                      </a:pPr>
                      <a:r>
                        <a:rPr lang="en"/>
                        <a:t>+</a:t>
                      </a:r>
                    </a:p>
                  </a:txBody>
                  <a:tcPr marT="91425" marB="91425" marR="91425" marL="91425" anchor="ctr"/>
                </a:tc>
              </a:tr>
              <a:tr h="598225">
                <a:tc>
                  <a:txBody>
                    <a:bodyPr>
                      <a:noAutofit/>
                    </a:bodyPr>
                    <a:lstStyle/>
                    <a:p>
                      <a:pPr lvl="0" rtl="0" algn="ctr">
                        <a:spcBef>
                          <a:spcPts val="0"/>
                        </a:spcBef>
                        <a:buNone/>
                      </a:pPr>
                      <a:r>
                        <a:rPr lang="en"/>
                        <a:t>4</a:t>
                      </a:r>
                    </a:p>
                  </a:txBody>
                  <a:tcPr marT="91425" marB="91425" marR="91425" marL="91425" anchor="ctr"/>
                </a:tc>
                <a:tc>
                  <a:txBody>
                    <a:bodyPr>
                      <a:noAutofit/>
                    </a:bodyPr>
                    <a:lstStyle/>
                    <a:p>
                      <a:pPr lvl="0" rtl="0">
                        <a:spcBef>
                          <a:spcPts val="0"/>
                        </a:spcBef>
                        <a:buNone/>
                      </a:pPr>
                      <a:r>
                        <a:rPr lang="en"/>
                        <a:t>Poor service</a:t>
                      </a:r>
                    </a:p>
                  </a:txBody>
                  <a:tcPr marT="91425" marB="91425" marR="91425" marL="91425" anchor="ctr"/>
                </a:tc>
                <a:tc>
                  <a:txBody>
                    <a:bodyPr>
                      <a:noAutofit/>
                    </a:bodyPr>
                    <a:lstStyle/>
                    <a:p>
                      <a:pPr lvl="0" rtl="0" algn="ctr">
                        <a:spcBef>
                          <a:spcPts val="0"/>
                        </a:spcBef>
                        <a:buNone/>
                      </a:pPr>
                      <a:r>
                        <a:rPr lang="en"/>
                        <a:t>-</a:t>
                      </a:r>
                    </a:p>
                  </a:txBody>
                  <a:tcPr marT="91425" marB="91425" marR="91425" marL="91425" anchor="ctr"/>
                </a:tc>
              </a:tr>
              <a:tr h="598225">
                <a:tc>
                  <a:txBody>
                    <a:bodyPr>
                      <a:noAutofit/>
                    </a:bodyPr>
                    <a:lstStyle/>
                    <a:p>
                      <a:pPr lvl="0" rtl="0" algn="ctr">
                        <a:spcBef>
                          <a:spcPts val="0"/>
                        </a:spcBef>
                        <a:buNone/>
                      </a:pPr>
                      <a:r>
                        <a:rPr lang="en"/>
                        <a:t>5</a:t>
                      </a:r>
                    </a:p>
                  </a:txBody>
                  <a:tcPr marT="91425" marB="91425" marR="91425" marL="91425" anchor="ctr"/>
                </a:tc>
                <a:tc>
                  <a:txBody>
                    <a:bodyPr>
                      <a:noAutofit/>
                    </a:bodyPr>
                    <a:lstStyle/>
                    <a:p>
                      <a:pPr lvl="0" rtl="0">
                        <a:spcBef>
                          <a:spcPts val="0"/>
                        </a:spcBef>
                        <a:buNone/>
                      </a:pPr>
                      <a:r>
                        <a:rPr lang="en"/>
                        <a:t>Great wine. A great restaurant</a:t>
                      </a:r>
                    </a:p>
                  </a:txBody>
                  <a:tcPr marT="91425" marB="91425" marR="91425" marL="91425" anchor="ctr"/>
                </a:tc>
                <a:tc>
                  <a:txBody>
                    <a:bodyPr>
                      <a:noAutofit/>
                    </a:bodyPr>
                    <a:lstStyle/>
                    <a:p>
                      <a:pPr lvl="0" rtl="0" algn="ctr">
                        <a:spcBef>
                          <a:spcPts val="0"/>
                        </a:spcBef>
                        <a:buNone/>
                      </a:pPr>
                      <a:r>
                        <a:rPr lang="en"/>
                        <a:t>+</a:t>
                      </a:r>
                    </a:p>
                  </a:txBody>
                  <a:tcPr marT="91425" marB="91425" marR="91425" marL="91425" anchor="ct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6" name="Shape 116"/>
        <p:cNvGrpSpPr/>
        <p:nvPr/>
      </p:nvGrpSpPr>
      <p:grpSpPr>
        <a:xfrm>
          <a:off x="0" y="0"/>
          <a:ext cx="0" cy="0"/>
          <a:chOff x="0" y="0"/>
          <a:chExt cx="0" cy="0"/>
        </a:xfrm>
      </p:grpSpPr>
      <p:sp>
        <p:nvSpPr>
          <p:cNvPr id="117" name="Shape 117"/>
          <p:cNvSpPr txBox="1"/>
          <p:nvPr/>
        </p:nvSpPr>
        <p:spPr>
          <a:xfrm>
            <a:off x="-4600" y="2021950"/>
            <a:ext cx="9144000" cy="1397100"/>
          </a:xfrm>
          <a:prstGeom prst="rect">
            <a:avLst/>
          </a:prstGeom>
          <a:noFill/>
          <a:ln>
            <a:noFill/>
          </a:ln>
        </p:spPr>
        <p:txBody>
          <a:bodyPr anchorCtr="0" anchor="t" bIns="91425" lIns="91425" rIns="91425" tIns="91425">
            <a:noAutofit/>
          </a:bodyPr>
          <a:lstStyle/>
          <a:p>
            <a:pPr indent="0" lvl="0" marL="0" rtl="0" algn="ctr">
              <a:lnSpc>
                <a:spcPct val="115000"/>
              </a:lnSpc>
              <a:spcBef>
                <a:spcPts val="0"/>
              </a:spcBef>
              <a:buNone/>
            </a:pPr>
            <a:r>
              <a:rPr lang="en" sz="1800"/>
              <a:t>For example:	</a:t>
            </a:r>
            <a:r>
              <a:rPr lang="en" sz="1800"/>
              <a:t>P(</a:t>
            </a:r>
            <a:r>
              <a:rPr b="1" lang="en" sz="1800">
                <a:solidFill>
                  <a:srgbClr val="980000"/>
                </a:solidFill>
              </a:rPr>
              <a:t>great</a:t>
            </a:r>
            <a:r>
              <a:rPr lang="en" sz="1800"/>
              <a:t> | +) = (</a:t>
            </a:r>
            <a:r>
              <a:rPr b="1" lang="en" sz="1800">
                <a:solidFill>
                  <a:srgbClr val="FF00FF"/>
                </a:solidFill>
              </a:rPr>
              <a:t>2</a:t>
            </a:r>
            <a:r>
              <a:rPr lang="en" sz="1800"/>
              <a:t> + 1) / (</a:t>
            </a:r>
            <a:r>
              <a:rPr b="1" lang="en" sz="1800">
                <a:solidFill>
                  <a:srgbClr val="0000FF"/>
                </a:solidFill>
              </a:rPr>
              <a:t>12</a:t>
            </a:r>
            <a:r>
              <a:rPr lang="en" sz="1800"/>
              <a:t> + </a:t>
            </a:r>
            <a:r>
              <a:rPr b="1" lang="en" sz="1800">
                <a:solidFill>
                  <a:srgbClr val="FF9900"/>
                </a:solidFill>
              </a:rPr>
              <a:t>12</a:t>
            </a:r>
            <a:r>
              <a:rPr lang="en" sz="1800"/>
              <a:t>) = 1 / 8</a:t>
            </a:r>
          </a:p>
          <a:p>
            <a:pPr indent="457200" lvl="0" marL="914400" rtl="0">
              <a:lnSpc>
                <a:spcPct val="115000"/>
              </a:lnSpc>
              <a:spcBef>
                <a:spcPts val="0"/>
              </a:spcBef>
              <a:buNone/>
            </a:pPr>
            <a:r>
              <a:t/>
            </a:r>
            <a:endParaRPr/>
          </a:p>
          <a:p>
            <a:pPr indent="457200" lvl="0" marL="914400" rtl="0">
              <a:lnSpc>
                <a:spcPct val="115000"/>
              </a:lnSpc>
              <a:spcBef>
                <a:spcPts val="0"/>
              </a:spcBef>
              <a:buNone/>
            </a:pPr>
            <a:r>
              <a:rPr b="1" lang="en">
                <a:solidFill>
                  <a:srgbClr val="0000FF"/>
                </a:solidFill>
              </a:rPr>
              <a:t>n</a:t>
            </a:r>
            <a:r>
              <a:rPr lang="en"/>
              <a:t> ,			The number of words in positive reviews : 		12</a:t>
            </a:r>
          </a:p>
          <a:p>
            <a:pPr indent="457200" lvl="0" marL="914400" rtl="0">
              <a:lnSpc>
                <a:spcPct val="115000"/>
              </a:lnSpc>
              <a:spcBef>
                <a:spcPts val="0"/>
              </a:spcBef>
              <a:buNone/>
            </a:pPr>
            <a:r>
              <a:rPr b="1" lang="en">
                <a:solidFill>
                  <a:srgbClr val="FF9900"/>
                </a:solidFill>
              </a:rPr>
              <a:t>vocabulary</a:t>
            </a:r>
            <a:r>
              <a:rPr lang="en"/>
              <a:t>, 	The number of unique word			:		12</a:t>
            </a:r>
          </a:p>
          <a:p>
            <a:pPr indent="457200" lvl="0" marL="914400" rtl="0">
              <a:lnSpc>
                <a:spcPct val="115000"/>
              </a:lnSpc>
              <a:spcBef>
                <a:spcPts val="0"/>
              </a:spcBef>
              <a:buNone/>
            </a:pPr>
            <a:r>
              <a:rPr b="1" lang="en">
                <a:solidFill>
                  <a:srgbClr val="FF00FF"/>
                </a:solidFill>
              </a:rPr>
              <a:t>w</a:t>
            </a:r>
            <a:r>
              <a:rPr lang="en"/>
              <a:t>, 			The number of times the word occurs in the positive	reviews</a:t>
            </a:r>
          </a:p>
        </p:txBody>
      </p:sp>
      <p:sp>
        <p:nvSpPr>
          <p:cNvPr id="118" name="Shape 118"/>
          <p:cNvSpPr txBox="1"/>
          <p:nvPr>
            <p:ph type="title"/>
          </p:nvPr>
        </p:nvSpPr>
        <p:spPr>
          <a:xfrm>
            <a:off x="98250" y="16350"/>
            <a:ext cx="8826600" cy="602700"/>
          </a:xfrm>
          <a:prstGeom prst="rect">
            <a:avLst/>
          </a:prstGeom>
        </p:spPr>
        <p:txBody>
          <a:bodyPr anchorCtr="0" anchor="ctr" bIns="91425" lIns="91425" rIns="91425" tIns="91425">
            <a:noAutofit/>
          </a:bodyPr>
          <a:lstStyle/>
          <a:p>
            <a:pPr lvl="0" rtl="0">
              <a:spcBef>
                <a:spcPts val="0"/>
              </a:spcBef>
              <a:buNone/>
            </a:pPr>
            <a:r>
              <a:rPr lang="en"/>
              <a:t>Naive Bayes</a:t>
            </a:r>
          </a:p>
        </p:txBody>
      </p:sp>
      <p:sp>
        <p:nvSpPr>
          <p:cNvPr id="119" name="Shape 119"/>
          <p:cNvSpPr txBox="1"/>
          <p:nvPr/>
        </p:nvSpPr>
        <p:spPr>
          <a:xfrm>
            <a:off x="62250" y="619048"/>
            <a:ext cx="8898600" cy="304800"/>
          </a:xfrm>
          <a:prstGeom prst="rect">
            <a:avLst/>
          </a:prstGeom>
          <a:noFill/>
          <a:ln>
            <a:noFill/>
          </a:ln>
        </p:spPr>
        <p:txBody>
          <a:bodyPr anchorCtr="0" anchor="t" bIns="91425" lIns="91425" rIns="91425" tIns="91425">
            <a:noAutofit/>
          </a:bodyPr>
          <a:lstStyle/>
          <a:p>
            <a:pPr lvl="0">
              <a:spcBef>
                <a:spcPts val="0"/>
              </a:spcBef>
              <a:buNone/>
            </a:pPr>
            <a:r>
              <a:rPr lang="en"/>
              <a:t> Calculate The Number of Word In Positive Reviews</a:t>
            </a:r>
          </a:p>
          <a:p>
            <a:pPr lvl="0">
              <a:spcBef>
                <a:spcPts val="0"/>
              </a:spcBef>
              <a:buNone/>
            </a:pPr>
            <a:r>
              <a:t/>
            </a:r>
            <a:endParaRPr/>
          </a:p>
          <a:p>
            <a:pPr lvl="0">
              <a:spcBef>
                <a:spcPts val="0"/>
              </a:spcBef>
              <a:buNone/>
            </a:pPr>
            <a:r>
              <a:t/>
            </a:r>
            <a:endParaRPr/>
          </a:p>
        </p:txBody>
      </p:sp>
      <p:graphicFrame>
        <p:nvGraphicFramePr>
          <p:cNvPr id="120" name="Shape 120"/>
          <p:cNvGraphicFramePr/>
          <p:nvPr/>
        </p:nvGraphicFramePr>
        <p:xfrm>
          <a:off x="97700" y="3547810"/>
          <a:ext cx="3000000" cy="3000000"/>
        </p:xfrm>
        <a:graphic>
          <a:graphicData uri="http://schemas.openxmlformats.org/drawingml/2006/table">
            <a:tbl>
              <a:tblPr>
                <a:noFill/>
                <a:tableStyleId>{8622DAAB-32F5-43B8-97AF-0B8B87838897}</a:tableStyleId>
              </a:tblPr>
              <a:tblGrid>
                <a:gridCol w="690775"/>
                <a:gridCol w="690775"/>
                <a:gridCol w="690775"/>
                <a:gridCol w="690775"/>
                <a:gridCol w="690775"/>
                <a:gridCol w="690775"/>
                <a:gridCol w="690775"/>
                <a:gridCol w="690775"/>
                <a:gridCol w="690775"/>
                <a:gridCol w="690775"/>
                <a:gridCol w="690775"/>
                <a:gridCol w="690775"/>
                <a:gridCol w="690775"/>
              </a:tblGrid>
              <a:tr h="462300">
                <a:tc>
                  <a:txBody>
                    <a:bodyPr>
                      <a:noAutofit/>
                    </a:bodyPr>
                    <a:lstStyle/>
                    <a:p>
                      <a:pPr lvl="0" rtl="0" algn="ctr">
                        <a:spcBef>
                          <a:spcPts val="0"/>
                        </a:spcBef>
                        <a:buNone/>
                      </a:pPr>
                      <a:r>
                        <a:rPr lang="en" sz="1000"/>
                        <a:t>Reivew_id</a:t>
                      </a:r>
                    </a:p>
                  </a:txBody>
                  <a:tcPr marT="91425" marB="91425" marR="91425" marL="91425" anchor="ctr"/>
                </a:tc>
                <a:tc>
                  <a:txBody>
                    <a:bodyPr>
                      <a:noAutofit/>
                    </a:bodyPr>
                    <a:lstStyle/>
                    <a:p>
                      <a:pPr lvl="0" algn="ctr">
                        <a:spcBef>
                          <a:spcPts val="0"/>
                        </a:spcBef>
                        <a:buNone/>
                      </a:pPr>
                      <a:r>
                        <a:rPr lang="en" sz="1000"/>
                        <a:t>I</a:t>
                      </a:r>
                    </a:p>
                  </a:txBody>
                  <a:tcPr marT="91425" marB="91425" marR="91425" marL="91425" anchor="ctr"/>
                </a:tc>
                <a:tc>
                  <a:txBody>
                    <a:bodyPr>
                      <a:noAutofit/>
                    </a:bodyPr>
                    <a:lstStyle/>
                    <a:p>
                      <a:pPr lvl="0" algn="ctr">
                        <a:spcBef>
                          <a:spcPts val="0"/>
                        </a:spcBef>
                        <a:buNone/>
                      </a:pPr>
                      <a:r>
                        <a:rPr lang="en" sz="1000"/>
                        <a:t>loved</a:t>
                      </a:r>
                    </a:p>
                  </a:txBody>
                  <a:tcPr marT="91425" marB="91425" marR="91425" marL="91425" anchor="ctr"/>
                </a:tc>
                <a:tc>
                  <a:txBody>
                    <a:bodyPr>
                      <a:noAutofit/>
                    </a:bodyPr>
                    <a:lstStyle/>
                    <a:p>
                      <a:pPr lvl="0" rtl="0" algn="ctr">
                        <a:spcBef>
                          <a:spcPts val="0"/>
                        </a:spcBef>
                        <a:buNone/>
                      </a:pPr>
                      <a:r>
                        <a:rPr lang="en" sz="1000"/>
                        <a:t>t</a:t>
                      </a:r>
                      <a:r>
                        <a:rPr lang="en" sz="1000"/>
                        <a:t>he </a:t>
                      </a:r>
                    </a:p>
                  </a:txBody>
                  <a:tcPr marT="91425" marB="91425" marR="91425" marL="91425" anchor="ctr"/>
                </a:tc>
                <a:tc>
                  <a:txBody>
                    <a:bodyPr>
                      <a:noAutofit/>
                    </a:bodyPr>
                    <a:lstStyle/>
                    <a:p>
                      <a:pPr lvl="0" algn="ctr">
                        <a:spcBef>
                          <a:spcPts val="0"/>
                        </a:spcBef>
                        <a:buNone/>
                      </a:pPr>
                      <a:r>
                        <a:rPr lang="en" sz="1000"/>
                        <a:t>food</a:t>
                      </a:r>
                    </a:p>
                  </a:txBody>
                  <a:tcPr marT="91425" marB="91425" marR="91425" marL="91425" anchor="ctr"/>
                </a:tc>
                <a:tc>
                  <a:txBody>
                    <a:bodyPr>
                      <a:noAutofit/>
                    </a:bodyPr>
                    <a:lstStyle/>
                    <a:p>
                      <a:pPr lvl="0" algn="ctr">
                        <a:spcBef>
                          <a:spcPts val="0"/>
                        </a:spcBef>
                        <a:buNone/>
                      </a:pPr>
                      <a:r>
                        <a:rPr lang="en" sz="1000"/>
                        <a:t>hated</a:t>
                      </a:r>
                    </a:p>
                  </a:txBody>
                  <a:tcPr marT="91425" marB="91425" marR="91425" marL="91425" anchor="ctr"/>
                </a:tc>
                <a:tc>
                  <a:txBody>
                    <a:bodyPr>
                      <a:noAutofit/>
                    </a:bodyPr>
                    <a:lstStyle/>
                    <a:p>
                      <a:pPr lvl="0" algn="ctr">
                        <a:spcBef>
                          <a:spcPts val="0"/>
                        </a:spcBef>
                        <a:buNone/>
                      </a:pPr>
                      <a:r>
                        <a:rPr lang="en" sz="1000"/>
                        <a:t>a</a:t>
                      </a:r>
                    </a:p>
                  </a:txBody>
                  <a:tcPr marT="91425" marB="91425" marR="91425" marL="91425" anchor="ctr"/>
                </a:tc>
                <a:tc>
                  <a:txBody>
                    <a:bodyPr>
                      <a:noAutofit/>
                    </a:bodyPr>
                    <a:lstStyle/>
                    <a:p>
                      <a:pPr lvl="0" algn="ctr">
                        <a:spcBef>
                          <a:spcPts val="0"/>
                        </a:spcBef>
                        <a:buNone/>
                      </a:pPr>
                      <a:r>
                        <a:rPr lang="en" sz="1000"/>
                        <a:t>great</a:t>
                      </a:r>
                    </a:p>
                  </a:txBody>
                  <a:tcPr marT="91425" marB="91425" marR="91425" marL="91425" anchor="ctr"/>
                </a:tc>
                <a:tc>
                  <a:txBody>
                    <a:bodyPr>
                      <a:noAutofit/>
                    </a:bodyPr>
                    <a:lstStyle/>
                    <a:p>
                      <a:pPr lvl="0" algn="ctr">
                        <a:spcBef>
                          <a:spcPts val="0"/>
                        </a:spcBef>
                        <a:buNone/>
                      </a:pPr>
                      <a:r>
                        <a:rPr lang="en" sz="1000"/>
                        <a:t>poor</a:t>
                      </a:r>
                    </a:p>
                  </a:txBody>
                  <a:tcPr marT="91425" marB="91425" marR="91425" marL="91425" anchor="ctr"/>
                </a:tc>
                <a:tc>
                  <a:txBody>
                    <a:bodyPr>
                      <a:noAutofit/>
                    </a:bodyPr>
                    <a:lstStyle/>
                    <a:p>
                      <a:pPr lvl="0" algn="ctr">
                        <a:spcBef>
                          <a:spcPts val="0"/>
                        </a:spcBef>
                        <a:buNone/>
                      </a:pPr>
                      <a:r>
                        <a:rPr lang="en" sz="1000"/>
                        <a:t>restaurant</a:t>
                      </a:r>
                    </a:p>
                  </a:txBody>
                  <a:tcPr marT="91425" marB="91425" marR="91425" marL="91425" anchor="ctr"/>
                </a:tc>
                <a:tc>
                  <a:txBody>
                    <a:bodyPr>
                      <a:noAutofit/>
                    </a:bodyPr>
                    <a:lstStyle/>
                    <a:p>
                      <a:pPr lvl="0" algn="ctr">
                        <a:spcBef>
                          <a:spcPts val="0"/>
                        </a:spcBef>
                        <a:buNone/>
                      </a:pPr>
                      <a:r>
                        <a:rPr lang="en" sz="1000"/>
                        <a:t>service</a:t>
                      </a:r>
                    </a:p>
                  </a:txBody>
                  <a:tcPr marT="91425" marB="91425" marR="91425" marL="91425" anchor="ctr"/>
                </a:tc>
                <a:tc>
                  <a:txBody>
                    <a:bodyPr>
                      <a:noAutofit/>
                    </a:bodyPr>
                    <a:lstStyle/>
                    <a:p>
                      <a:pPr lvl="0" rtl="0" algn="ctr">
                        <a:spcBef>
                          <a:spcPts val="0"/>
                        </a:spcBef>
                        <a:buNone/>
                      </a:pPr>
                      <a:r>
                        <a:rPr lang="en" sz="1000"/>
                        <a:t>wine</a:t>
                      </a:r>
                    </a:p>
                  </a:txBody>
                  <a:tcPr marT="91425" marB="91425" marR="91425" marL="91425" anchor="ctr"/>
                </a:tc>
                <a:tc>
                  <a:txBody>
                    <a:bodyPr>
                      <a:noAutofit/>
                    </a:bodyPr>
                    <a:lstStyle/>
                    <a:p>
                      <a:pPr lvl="0" rtl="0" algn="ctr">
                        <a:spcBef>
                          <a:spcPts val="0"/>
                        </a:spcBef>
                        <a:buNone/>
                      </a:pPr>
                      <a:r>
                        <a:rPr lang="en" sz="1000"/>
                        <a:t>class</a:t>
                      </a:r>
                    </a:p>
                  </a:txBody>
                  <a:tcPr marT="91425" marB="91425" marR="91425" marL="91425" anchor="ctr"/>
                </a:tc>
              </a:tr>
              <a:tr h="303675">
                <a:tc>
                  <a:txBody>
                    <a:bodyPr>
                      <a:noAutofit/>
                    </a:bodyPr>
                    <a:lstStyle/>
                    <a:p>
                      <a:pPr lvl="0" algn="ctr">
                        <a:spcBef>
                          <a:spcPts val="0"/>
                        </a:spcBef>
                        <a:buNone/>
                      </a:pPr>
                      <a:r>
                        <a:rPr lang="en" sz="1000"/>
                        <a:t>1</a:t>
                      </a:r>
                    </a:p>
                  </a:txBody>
                  <a:tcPr marT="91425" marB="91425" marR="91425" marL="91425" anchor="ctr"/>
                </a:tc>
                <a:tc>
                  <a:txBody>
                    <a:bodyPr>
                      <a:noAutofit/>
                    </a:bodyPr>
                    <a:lstStyle/>
                    <a:p>
                      <a:pPr lvl="0" algn="ctr">
                        <a:spcBef>
                          <a:spcPts val="0"/>
                        </a:spcBef>
                        <a:buNone/>
                      </a:pPr>
                      <a:r>
                        <a:rPr lang="en" sz="1000"/>
                        <a:t>1</a:t>
                      </a:r>
                    </a:p>
                  </a:txBody>
                  <a:tcPr marT="91425" marB="91425" marR="91425" marL="91425" anchor="ctr"/>
                </a:tc>
                <a:tc>
                  <a:txBody>
                    <a:bodyPr>
                      <a:noAutofit/>
                    </a:bodyPr>
                    <a:lstStyle/>
                    <a:p>
                      <a:pPr lvl="0" algn="ctr">
                        <a:spcBef>
                          <a:spcPts val="0"/>
                        </a:spcBef>
                        <a:buNone/>
                      </a:pPr>
                      <a:r>
                        <a:rPr lang="en" sz="1000"/>
                        <a:t>1</a:t>
                      </a:r>
                    </a:p>
                  </a:txBody>
                  <a:tcPr marT="91425" marB="91425" marR="91425" marL="91425" anchor="ctr"/>
                </a:tc>
                <a:tc>
                  <a:txBody>
                    <a:bodyPr>
                      <a:noAutofit/>
                    </a:bodyPr>
                    <a:lstStyle/>
                    <a:p>
                      <a:pPr lvl="0" algn="ctr">
                        <a:spcBef>
                          <a:spcPts val="0"/>
                        </a:spcBef>
                        <a:buNone/>
                      </a:pPr>
                      <a:r>
                        <a:rPr lang="en" sz="1000"/>
                        <a:t>1</a:t>
                      </a:r>
                    </a:p>
                  </a:txBody>
                  <a:tcPr marT="91425" marB="91425" marR="91425" marL="91425" anchor="ctr"/>
                </a:tc>
                <a:tc>
                  <a:txBody>
                    <a:bodyPr>
                      <a:noAutofit/>
                    </a:bodyPr>
                    <a:lstStyle/>
                    <a:p>
                      <a:pPr lvl="0" algn="ctr">
                        <a:spcBef>
                          <a:spcPts val="0"/>
                        </a:spcBef>
                        <a:buNone/>
                      </a:pPr>
                      <a:r>
                        <a:rPr lang="en" sz="1000"/>
                        <a:t>1</a:t>
                      </a:r>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rtl="0" algn="ctr">
                        <a:spcBef>
                          <a:spcPts val="0"/>
                        </a:spcBef>
                        <a:buNone/>
                      </a:pPr>
                      <a:r>
                        <a:t/>
                      </a:r>
                      <a:endParaRPr sz="1000"/>
                    </a:p>
                  </a:txBody>
                  <a:tcPr marT="91425" marB="91425" marR="91425" marL="91425" anchor="ctr"/>
                </a:tc>
                <a:tc>
                  <a:txBody>
                    <a:bodyPr>
                      <a:noAutofit/>
                    </a:bodyPr>
                    <a:lstStyle/>
                    <a:p>
                      <a:pPr lvl="0" rtl="0" algn="ctr">
                        <a:spcBef>
                          <a:spcPts val="0"/>
                        </a:spcBef>
                        <a:buNone/>
                      </a:pPr>
                      <a:r>
                        <a:t/>
                      </a:r>
                      <a:endParaRPr sz="1000"/>
                    </a:p>
                  </a:txBody>
                  <a:tcPr marT="91425" marB="91425" marR="91425" marL="91425" anchor="ctr"/>
                </a:tc>
                <a:tc>
                  <a:txBody>
                    <a:bodyPr>
                      <a:noAutofit/>
                    </a:bodyPr>
                    <a:lstStyle/>
                    <a:p>
                      <a:pPr lvl="0" rtl="0" algn="ctr">
                        <a:spcBef>
                          <a:spcPts val="0"/>
                        </a:spcBef>
                        <a:buNone/>
                      </a:pPr>
                      <a:r>
                        <a:t/>
                      </a:r>
                      <a:endParaRPr sz="1000"/>
                    </a:p>
                  </a:txBody>
                  <a:tcPr marT="91425" marB="91425" marR="91425" marL="91425" anchor="ctr"/>
                </a:tc>
                <a:tc>
                  <a:txBody>
                    <a:bodyPr>
                      <a:noAutofit/>
                    </a:bodyPr>
                    <a:lstStyle/>
                    <a:p>
                      <a:pPr lvl="0" rtl="0" algn="ctr">
                        <a:spcBef>
                          <a:spcPts val="0"/>
                        </a:spcBef>
                        <a:buNone/>
                      </a:pPr>
                      <a:r>
                        <a:rPr lang="en" sz="1000"/>
                        <a:t>+</a:t>
                      </a:r>
                    </a:p>
                  </a:txBody>
                  <a:tcPr marT="91425" marB="91425" marR="91425" marL="91425" anchor="ctr"/>
                </a:tc>
              </a:tr>
              <a:tr h="303675">
                <a:tc>
                  <a:txBody>
                    <a:bodyPr>
                      <a:noAutofit/>
                    </a:bodyPr>
                    <a:lstStyle/>
                    <a:p>
                      <a:pPr lvl="0" algn="ctr">
                        <a:spcBef>
                          <a:spcPts val="0"/>
                        </a:spcBef>
                        <a:buNone/>
                      </a:pPr>
                      <a:r>
                        <a:rPr lang="en" sz="1000"/>
                        <a:t>3</a:t>
                      </a:r>
                    </a:p>
                  </a:txBody>
                  <a:tcPr marT="91425" marB="91425" marR="91425" marL="91425" anchor="ctr"/>
                </a:tc>
                <a:tc>
                  <a:txBody>
                    <a:bodyPr>
                      <a:noAutofit/>
                    </a:bodyPr>
                    <a:lstStyle/>
                    <a:p>
                      <a:pPr lvl="0" rtl="0" algn="ctr">
                        <a:spcBef>
                          <a:spcPts val="0"/>
                        </a:spcBef>
                        <a:buNone/>
                      </a:pPr>
                      <a:r>
                        <a:t/>
                      </a:r>
                      <a:endParaRPr sz="1000"/>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rtl="0" algn="ctr">
                        <a:spcBef>
                          <a:spcPts val="0"/>
                        </a:spcBef>
                        <a:buNone/>
                      </a:pPr>
                      <a:r>
                        <a:t/>
                      </a:r>
                      <a:endParaRPr sz="1000"/>
                    </a:p>
                  </a:txBody>
                  <a:tcPr marT="91425" marB="91425" marR="91425" marL="91425" anchor="ctr"/>
                </a:tc>
                <a:tc>
                  <a:txBody>
                    <a:bodyPr>
                      <a:noAutofit/>
                    </a:bodyPr>
                    <a:lstStyle/>
                    <a:p>
                      <a:pPr lvl="0" rtl="0" algn="ctr">
                        <a:spcBef>
                          <a:spcPts val="0"/>
                        </a:spcBef>
                        <a:buNone/>
                      </a:pPr>
                      <a:r>
                        <a:t/>
                      </a:r>
                      <a:endParaRPr sz="1000"/>
                    </a:p>
                  </a:txBody>
                  <a:tcPr marT="91425" marB="91425" marR="91425" marL="91425" anchor="ctr"/>
                </a:tc>
                <a:tc>
                  <a:txBody>
                    <a:bodyPr>
                      <a:noAutofit/>
                    </a:bodyPr>
                    <a:lstStyle/>
                    <a:p>
                      <a:pPr lvl="0" rtl="0" algn="ctr">
                        <a:spcBef>
                          <a:spcPts val="0"/>
                        </a:spcBef>
                        <a:buNone/>
                      </a:pPr>
                      <a:r>
                        <a:t/>
                      </a:r>
                      <a:endParaRPr sz="1000"/>
                    </a:p>
                  </a:txBody>
                  <a:tcPr marT="91425" marB="91425" marR="91425" marL="91425" anchor="ctr"/>
                </a:tc>
                <a:tc>
                  <a:txBody>
                    <a:bodyPr>
                      <a:noAutofit/>
                    </a:bodyPr>
                    <a:lstStyle/>
                    <a:p>
                      <a:pPr lvl="0" rtl="0" algn="ctr">
                        <a:spcBef>
                          <a:spcPts val="0"/>
                        </a:spcBef>
                        <a:buNone/>
                      </a:pPr>
                      <a:r>
                        <a:rPr lang="en" sz="1000"/>
                        <a:t>1</a:t>
                      </a:r>
                    </a:p>
                  </a:txBody>
                  <a:tcPr marT="91425" marB="91425" marR="91425" marL="91425" anchor="ctr"/>
                </a:tc>
                <a:tc>
                  <a:txBody>
                    <a:bodyPr>
                      <a:noAutofit/>
                    </a:bodyPr>
                    <a:lstStyle/>
                    <a:p>
                      <a:pPr lvl="0" rtl="0" algn="ctr">
                        <a:spcBef>
                          <a:spcPts val="0"/>
                        </a:spcBef>
                        <a:buNone/>
                      </a:pPr>
                      <a:r>
                        <a:rPr lang="en" sz="1000"/>
                        <a:t>1</a:t>
                      </a:r>
                    </a:p>
                  </a:txBody>
                  <a:tcPr marT="91425" marB="91425" marR="91425" marL="91425" anchor="ctr"/>
                </a:tc>
                <a:tc>
                  <a:txBody>
                    <a:bodyPr>
                      <a:noAutofit/>
                    </a:bodyPr>
                    <a:lstStyle/>
                    <a:p>
                      <a:pPr lvl="0" rtl="0" algn="ctr">
                        <a:spcBef>
                          <a:spcPts val="0"/>
                        </a:spcBef>
                        <a:buNone/>
                      </a:pPr>
                      <a:r>
                        <a:t/>
                      </a:r>
                      <a:endParaRPr sz="1000"/>
                    </a:p>
                  </a:txBody>
                  <a:tcPr marT="91425" marB="91425" marR="91425" marL="91425" anchor="ctr"/>
                </a:tc>
                <a:tc>
                  <a:txBody>
                    <a:bodyPr>
                      <a:noAutofit/>
                    </a:bodyPr>
                    <a:lstStyle/>
                    <a:p>
                      <a:pPr lvl="0" rtl="0" algn="ctr">
                        <a:spcBef>
                          <a:spcPts val="0"/>
                        </a:spcBef>
                        <a:buNone/>
                      </a:pPr>
                      <a:r>
                        <a:rPr lang="en" sz="1000"/>
                        <a:t>1</a:t>
                      </a:r>
                    </a:p>
                  </a:txBody>
                  <a:tcPr marT="91425" marB="91425" marR="91425" marL="91425" anchor="ctr"/>
                </a:tc>
                <a:tc>
                  <a:txBody>
                    <a:bodyPr>
                      <a:noAutofit/>
                    </a:bodyPr>
                    <a:lstStyle/>
                    <a:p>
                      <a:pPr lvl="0" rtl="0" algn="ctr">
                        <a:spcBef>
                          <a:spcPts val="0"/>
                        </a:spcBef>
                        <a:buNone/>
                      </a:pPr>
                      <a:r>
                        <a:rPr lang="en" sz="1000"/>
                        <a:t>1</a:t>
                      </a:r>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algn="ctr">
                        <a:spcBef>
                          <a:spcPts val="0"/>
                        </a:spcBef>
                        <a:buNone/>
                      </a:pPr>
                      <a:r>
                        <a:rPr lang="en" sz="1000"/>
                        <a:t>+</a:t>
                      </a:r>
                    </a:p>
                  </a:txBody>
                  <a:tcPr marT="91425" marB="91425" marR="91425" marL="91425" anchor="ctr"/>
                </a:tc>
              </a:tr>
              <a:tr h="303675">
                <a:tc>
                  <a:txBody>
                    <a:bodyPr>
                      <a:noAutofit/>
                    </a:bodyPr>
                    <a:lstStyle/>
                    <a:p>
                      <a:pPr lvl="0" algn="ctr">
                        <a:spcBef>
                          <a:spcPts val="0"/>
                        </a:spcBef>
                        <a:buNone/>
                      </a:pPr>
                      <a:r>
                        <a:rPr lang="en" sz="1000"/>
                        <a:t>5</a:t>
                      </a:r>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rtl="0" algn="ctr">
                        <a:spcBef>
                          <a:spcPts val="0"/>
                        </a:spcBef>
                        <a:buNone/>
                      </a:pPr>
                      <a:r>
                        <a:rPr lang="en" sz="1000"/>
                        <a:t>1</a:t>
                      </a:r>
                    </a:p>
                  </a:txBody>
                  <a:tcPr marT="91425" marB="91425" marR="91425" marL="91425" anchor="ctr"/>
                </a:tc>
                <a:tc>
                  <a:txBody>
                    <a:bodyPr>
                      <a:noAutofit/>
                    </a:bodyPr>
                    <a:lstStyle/>
                    <a:p>
                      <a:pPr lvl="0" rtl="0" algn="ctr">
                        <a:spcBef>
                          <a:spcPts val="0"/>
                        </a:spcBef>
                        <a:buNone/>
                      </a:pPr>
                      <a:r>
                        <a:rPr lang="en" sz="1000"/>
                        <a:t>1</a:t>
                      </a:r>
                    </a:p>
                  </a:txBody>
                  <a:tcPr marT="91425" marB="91425" marR="91425" marL="91425" anchor="ctr"/>
                </a:tc>
                <a:tc>
                  <a:txBody>
                    <a:bodyPr>
                      <a:noAutofit/>
                    </a:bodyPr>
                    <a:lstStyle/>
                    <a:p>
                      <a:pPr lvl="0" algn="ctr">
                        <a:spcBef>
                          <a:spcPts val="0"/>
                        </a:spcBef>
                        <a:buNone/>
                      </a:pPr>
                      <a:r>
                        <a:t/>
                      </a:r>
                      <a:endParaRPr sz="1000"/>
                    </a:p>
                  </a:txBody>
                  <a:tcPr marT="91425" marB="91425" marR="91425" marL="91425" anchor="ctr"/>
                </a:tc>
                <a:tc>
                  <a:txBody>
                    <a:bodyPr>
                      <a:noAutofit/>
                    </a:bodyPr>
                    <a:lstStyle/>
                    <a:p>
                      <a:pPr lvl="0" rtl="0" algn="ctr">
                        <a:spcBef>
                          <a:spcPts val="0"/>
                        </a:spcBef>
                        <a:buNone/>
                      </a:pPr>
                      <a:r>
                        <a:rPr lang="en" sz="1000"/>
                        <a:t>1</a:t>
                      </a:r>
                    </a:p>
                  </a:txBody>
                  <a:tcPr marT="91425" marB="91425" marR="91425" marL="91425" anchor="ctr"/>
                </a:tc>
                <a:tc>
                  <a:txBody>
                    <a:bodyPr>
                      <a:noAutofit/>
                    </a:bodyPr>
                    <a:lstStyle/>
                    <a:p>
                      <a:pPr lvl="0" rtl="0" algn="ctr">
                        <a:spcBef>
                          <a:spcPts val="0"/>
                        </a:spcBef>
                        <a:buNone/>
                      </a:pPr>
                      <a:r>
                        <a:t/>
                      </a:r>
                      <a:endParaRPr sz="1000"/>
                    </a:p>
                  </a:txBody>
                  <a:tcPr marT="91425" marB="91425" marR="91425" marL="91425" anchor="ctr"/>
                </a:tc>
                <a:tc>
                  <a:txBody>
                    <a:bodyPr>
                      <a:noAutofit/>
                    </a:bodyPr>
                    <a:lstStyle/>
                    <a:p>
                      <a:pPr lvl="0" algn="ctr">
                        <a:spcBef>
                          <a:spcPts val="0"/>
                        </a:spcBef>
                        <a:buNone/>
                      </a:pPr>
                      <a:r>
                        <a:rPr lang="en" sz="1000"/>
                        <a:t>1</a:t>
                      </a:r>
                    </a:p>
                  </a:txBody>
                  <a:tcPr marT="91425" marB="91425" marR="91425" marL="91425" anchor="ctr"/>
                </a:tc>
                <a:tc>
                  <a:txBody>
                    <a:bodyPr>
                      <a:noAutofit/>
                    </a:bodyPr>
                    <a:lstStyle/>
                    <a:p>
                      <a:pPr lvl="0" algn="ctr">
                        <a:spcBef>
                          <a:spcPts val="0"/>
                        </a:spcBef>
                        <a:buNone/>
                      </a:pPr>
                      <a:r>
                        <a:rPr lang="en" sz="1000"/>
                        <a:t>+</a:t>
                      </a:r>
                    </a:p>
                  </a:txBody>
                  <a:tcPr marT="91425" marB="91425" marR="91425" marL="91425" anchor="ctr"/>
                </a:tc>
              </a:tr>
            </a:tbl>
          </a:graphicData>
        </a:graphic>
      </p:graphicFrame>
      <p:pic>
        <p:nvPicPr>
          <p:cNvPr id="121" name="Shape 121"/>
          <p:cNvPicPr preferRelativeResize="0"/>
          <p:nvPr/>
        </p:nvPicPr>
        <p:blipFill>
          <a:blip r:embed="rId3">
            <a:alphaModFix/>
          </a:blip>
          <a:stretch>
            <a:fillRect/>
          </a:stretch>
        </p:blipFill>
        <p:spPr>
          <a:xfrm>
            <a:off x="2285821" y="1041996"/>
            <a:ext cx="4451446" cy="8618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